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 id="2147483699" r:id="rId2"/>
    <p:sldMasterId id="2147483714" r:id="rId3"/>
    <p:sldMasterId id="2147483685" r:id="rId4"/>
    <p:sldMasterId id="2147483712" r:id="rId5"/>
  </p:sldMasterIdLst>
  <p:notesMasterIdLst>
    <p:notesMasterId r:id="rId27"/>
  </p:notesMasterIdLst>
  <p:sldIdLst>
    <p:sldId id="279" r:id="rId6"/>
    <p:sldId id="268" r:id="rId7"/>
    <p:sldId id="269" r:id="rId8"/>
    <p:sldId id="270" r:id="rId9"/>
    <p:sldId id="271" r:id="rId10"/>
    <p:sldId id="280" r:id="rId11"/>
    <p:sldId id="281" r:id="rId12"/>
    <p:sldId id="282" r:id="rId13"/>
    <p:sldId id="283" r:id="rId14"/>
    <p:sldId id="284" r:id="rId15"/>
    <p:sldId id="285" r:id="rId16"/>
    <p:sldId id="286" r:id="rId17"/>
    <p:sldId id="287" r:id="rId18"/>
    <p:sldId id="288" r:id="rId19"/>
    <p:sldId id="289" r:id="rId20"/>
    <p:sldId id="290" r:id="rId21"/>
    <p:sldId id="291" r:id="rId22"/>
    <p:sldId id="292" r:id="rId23"/>
    <p:sldId id="293" r:id="rId24"/>
    <p:sldId id="273" r:id="rId25"/>
    <p:sldId id="274" r:id="rId26"/>
  </p:sldIdLst>
  <p:sldSz cx="9144000" cy="5143500" type="screen16x9"/>
  <p:notesSz cx="6858000" cy="9144000"/>
  <p:embeddedFontLst>
    <p:embeddedFont>
      <p:font typeface="Bierstadt" panose="020B0004020202020204" pitchFamily="34" charset="0"/>
      <p:regular r:id="rId28"/>
      <p:bold r:id="rId29"/>
      <p:italic r:id="rId30"/>
      <p:boldItalic r:id="rId31"/>
    </p:embeddedFont>
    <p:embeddedFont>
      <p:font typeface="DM Sans" pitchFamily="2" charset="0"/>
      <p:regular r:id="rId32"/>
      <p:bold r:id="rId33"/>
      <p:italic r:id="rId34"/>
      <p:boldItalic r:id="rId35"/>
    </p:embeddedFont>
    <p:embeddedFont>
      <p:font typeface="DM Sans Black" panose="020B0604020202020204" charset="0"/>
      <p:bold r:id="rId36"/>
      <p:boldItalic r:id="rId37"/>
    </p:embeddedFont>
    <p:embeddedFont>
      <p:font typeface="DM Serif Display" pitchFamily="2" charset="0"/>
      <p:regular r:id="rId38"/>
      <p:italic r:id="rId39"/>
    </p:embeddedFont>
    <p:embeddedFont>
      <p:font typeface="Open Sans" panose="020B0606030504020204" pitchFamily="34" charset="0"/>
      <p:regular r:id="rId40"/>
      <p:bold r:id="rId41"/>
      <p:italic r:id="rId42"/>
      <p:boldItalic r:id="rId43"/>
    </p:embeddedFont>
    <p:embeddedFont>
      <p:font typeface="Poppins" panose="00000500000000000000" pitchFamily="2" charset="0"/>
      <p:regular r:id="rId44"/>
      <p:bold r:id="rId45"/>
      <p:italic r:id="rId46"/>
      <p:boldItalic r:id="rId47"/>
    </p:embeddedFont>
    <p:embeddedFont>
      <p:font typeface="Wingdings 2" panose="05020102010507070707" pitchFamily="18" charset="2"/>
      <p:regular r:id="rId48"/>
    </p:embeddedFont>
    <p:embeddedFont>
      <p:font typeface="Work Sans" pitchFamily="2"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bena Vutsova" initials="AV" lastIdx="3" clrIdx="0">
    <p:extLst>
      <p:ext uri="{19B8F6BF-5375-455C-9EA6-DF929625EA0E}">
        <p15:presenceInfo xmlns:p15="http://schemas.microsoft.com/office/powerpoint/2012/main" userId="Albena Vutsov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9" d="100"/>
          <a:sy n="99" d="100"/>
        </p:scale>
        <p:origin x="1022"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2.fntdata"/><Relationship Id="rId21" Type="http://schemas.openxmlformats.org/officeDocument/2006/relationships/slide" Target="slides/slide16.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font" Target="fonts/font2.fntdata"/><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commentAuthors" Target="commentAuthor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24.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5.xml"/><Relationship Id="rId41" Type="http://schemas.openxmlformats.org/officeDocument/2006/relationships/font" Target="fonts/font14.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jp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hyperlink" Target="mailto:email@adress.com" TargetMode="External"/><Relationship Id="rId4" Type="http://schemas.openxmlformats.org/officeDocument/2006/relationships/hyperlink" Target="http://www.mrgoodfish.com/" TargetMode="External"/><Relationship Id="rId9"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olo e corpo 1">
  <p:cSld name="TITLE_AND_BODY_1">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a:t>
            </a:fld>
            <a:endParaRPr/>
          </a:p>
        </p:txBody>
      </p:sp>
      <p:sp>
        <p:nvSpPr>
          <p:cNvPr id="18" name="Google Shape;18;p3"/>
          <p:cNvSpPr txBox="1">
            <a:spLocks noGrp="1"/>
          </p:cNvSpPr>
          <p:nvPr>
            <p:ph type="title"/>
          </p:nvPr>
        </p:nvSpPr>
        <p:spPr>
          <a:xfrm>
            <a:off x="362975" y="872675"/>
            <a:ext cx="4904100" cy="13362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DM Serif Display"/>
              <a:buNone/>
              <a:defRPr>
                <a:latin typeface="DM Serif Display"/>
                <a:ea typeface="DM Serif Display"/>
                <a:cs typeface="DM Serif Display"/>
                <a:sym typeface="DM Serif Display"/>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 name="Google Shape;19;p3"/>
          <p:cNvSpPr txBox="1">
            <a:spLocks noGrp="1"/>
          </p:cNvSpPr>
          <p:nvPr>
            <p:ph type="body" idx="1"/>
          </p:nvPr>
        </p:nvSpPr>
        <p:spPr>
          <a:xfrm>
            <a:off x="370700" y="2162425"/>
            <a:ext cx="5104800" cy="20466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1pPr>
            <a:lvl2pPr marL="914400" lvl="1" indent="-304800" rtl="0">
              <a:spcBef>
                <a:spcPts val="0"/>
              </a:spcBef>
              <a:spcAft>
                <a:spcPts val="0"/>
              </a:spcAft>
              <a:buClr>
                <a:schemeClr val="dk1"/>
              </a:buClr>
              <a:buSzPts val="1200"/>
              <a:buChar char="○"/>
              <a:defRPr sz="1200">
                <a:solidFill>
                  <a:schemeClr val="dk1"/>
                </a:solidFill>
              </a:defRPr>
            </a:lvl2pPr>
            <a:lvl3pPr marL="1371600" lvl="2" indent="-304800" rtl="0">
              <a:spcBef>
                <a:spcPts val="0"/>
              </a:spcBef>
              <a:spcAft>
                <a:spcPts val="0"/>
              </a:spcAft>
              <a:buClr>
                <a:schemeClr val="dk1"/>
              </a:buClr>
              <a:buSzPts val="1200"/>
              <a:buChar char="■"/>
              <a:defRPr sz="1200">
                <a:solidFill>
                  <a:schemeClr val="dk1"/>
                </a:solidFill>
              </a:defRPr>
            </a:lvl3pPr>
            <a:lvl4pPr marL="1828800" lvl="3" indent="-304800" rtl="0">
              <a:spcBef>
                <a:spcPts val="0"/>
              </a:spcBef>
              <a:spcAft>
                <a:spcPts val="0"/>
              </a:spcAft>
              <a:buClr>
                <a:schemeClr val="dk1"/>
              </a:buClr>
              <a:buSzPts val="1200"/>
              <a:buChar char="●"/>
              <a:defRPr sz="1200">
                <a:solidFill>
                  <a:schemeClr val="dk1"/>
                </a:solidFill>
              </a:defRPr>
            </a:lvl4pPr>
            <a:lvl5pPr marL="2286000" lvl="4" indent="-304800" rtl="0">
              <a:spcBef>
                <a:spcPts val="0"/>
              </a:spcBef>
              <a:spcAft>
                <a:spcPts val="0"/>
              </a:spcAft>
              <a:buClr>
                <a:schemeClr val="dk1"/>
              </a:buClr>
              <a:buSzPts val="1200"/>
              <a:buChar char="○"/>
              <a:defRPr sz="1200">
                <a:solidFill>
                  <a:schemeClr val="dk1"/>
                </a:solidFill>
              </a:defRPr>
            </a:lvl5pPr>
            <a:lvl6pPr marL="2743200" lvl="5" indent="-304800" rtl="0">
              <a:spcBef>
                <a:spcPts val="0"/>
              </a:spcBef>
              <a:spcAft>
                <a:spcPts val="0"/>
              </a:spcAft>
              <a:buClr>
                <a:schemeClr val="dk1"/>
              </a:buClr>
              <a:buSzPts val="1200"/>
              <a:buChar char="■"/>
              <a:defRPr sz="1200">
                <a:solidFill>
                  <a:schemeClr val="dk1"/>
                </a:solidFill>
              </a:defRPr>
            </a:lvl6pPr>
            <a:lvl7pPr marL="3200400" lvl="6" indent="-304800" rtl="0">
              <a:spcBef>
                <a:spcPts val="0"/>
              </a:spcBef>
              <a:spcAft>
                <a:spcPts val="0"/>
              </a:spcAft>
              <a:buClr>
                <a:schemeClr val="dk1"/>
              </a:buClr>
              <a:buSzPts val="1200"/>
              <a:buChar char="●"/>
              <a:defRPr sz="1200">
                <a:solidFill>
                  <a:schemeClr val="dk1"/>
                </a:solidFill>
              </a:defRPr>
            </a:lvl7pPr>
            <a:lvl8pPr marL="3657600" lvl="7" indent="-304800" rtl="0">
              <a:spcBef>
                <a:spcPts val="0"/>
              </a:spcBef>
              <a:spcAft>
                <a:spcPts val="0"/>
              </a:spcAft>
              <a:buClr>
                <a:schemeClr val="dk1"/>
              </a:buClr>
              <a:buSzPts val="1200"/>
              <a:buChar char="○"/>
              <a:defRPr sz="1200">
                <a:solidFill>
                  <a:schemeClr val="dk1"/>
                </a:solidFill>
              </a:defRPr>
            </a:lvl8pPr>
            <a:lvl9pPr marL="4114800" lvl="8" indent="-304800" rtl="0">
              <a:spcBef>
                <a:spcPts val="0"/>
              </a:spcBef>
              <a:spcAft>
                <a:spcPts val="0"/>
              </a:spcAft>
              <a:buClr>
                <a:schemeClr val="dk1"/>
              </a:buClr>
              <a:buSzPts val="1200"/>
              <a:buChar char="■"/>
              <a:defRPr sz="1200">
                <a:solidFill>
                  <a:schemeClr val="dk1"/>
                </a:solidFill>
              </a:defRPr>
            </a:lvl9pPr>
          </a:lstStyle>
          <a:p>
            <a:endParaRPr/>
          </a:p>
        </p:txBody>
      </p:sp>
      <p:sp>
        <p:nvSpPr>
          <p:cNvPr id="20" name="Google Shape;20;p3"/>
          <p:cNvSpPr txBox="1">
            <a:spLocks noGrp="1"/>
          </p:cNvSpPr>
          <p:nvPr>
            <p:ph type="subTitle" idx="2"/>
          </p:nvPr>
        </p:nvSpPr>
        <p:spPr>
          <a:xfrm rot="-310924">
            <a:off x="362922" y="370639"/>
            <a:ext cx="1637493" cy="283449"/>
          </a:xfrm>
          <a:prstGeom prst="rect">
            <a:avLst/>
          </a:prstGeom>
          <a:solidFill>
            <a:schemeClr val="dk1"/>
          </a:solidFill>
        </p:spPr>
        <p:txBody>
          <a:bodyPr spcFirstLastPara="1" wrap="square" lIns="91425" tIns="91425" rIns="91425" bIns="91425" anchor="ctr" anchorCtr="0">
            <a:normAutofit/>
          </a:bodyPr>
          <a:lstStyle>
            <a:lvl1pPr lvl="0" rtl="0">
              <a:spcBef>
                <a:spcPts val="0"/>
              </a:spcBef>
              <a:spcAft>
                <a:spcPts val="0"/>
              </a:spcAft>
              <a:buClr>
                <a:schemeClr val="lt1"/>
              </a:buClr>
              <a:buSzPts val="1000"/>
              <a:buFont typeface="DM Sans Black"/>
              <a:buNone/>
              <a:defRPr sz="1000">
                <a:solidFill>
                  <a:schemeClr val="lt1"/>
                </a:solidFill>
                <a:latin typeface="DM Sans Black"/>
                <a:ea typeface="DM Sans Black"/>
                <a:cs typeface="DM Sans Black"/>
                <a:sym typeface="DM Sans Black"/>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pic>
        <p:nvPicPr>
          <p:cNvPr id="21" name="Google Shape;21;p3"/>
          <p:cNvPicPr preferRelativeResize="0"/>
          <p:nvPr/>
        </p:nvPicPr>
        <p:blipFill>
          <a:blip r:embed="rId3">
            <a:alphaModFix/>
          </a:blip>
          <a:stretch>
            <a:fillRect/>
          </a:stretch>
        </p:blipFill>
        <p:spPr>
          <a:xfrm>
            <a:off x="7599348" y="370588"/>
            <a:ext cx="1232952" cy="283575"/>
          </a:xfrm>
          <a:prstGeom prst="rect">
            <a:avLst/>
          </a:prstGeom>
          <a:noFill/>
          <a:ln>
            <a:noFill/>
          </a:ln>
        </p:spPr>
      </p:pic>
      <p:sp>
        <p:nvSpPr>
          <p:cNvPr id="22" name="Google Shape;22;p3"/>
          <p:cNvSpPr txBox="1"/>
          <p:nvPr/>
        </p:nvSpPr>
        <p:spPr>
          <a:xfrm>
            <a:off x="-25" y="4819125"/>
            <a:ext cx="9144000" cy="23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600">
                <a:solidFill>
                  <a:srgbClr val="999999"/>
                </a:solidFill>
                <a:latin typeface="Work Sans"/>
                <a:ea typeface="Work Sans"/>
                <a:cs typeface="Work Sans"/>
                <a:sym typeface="Work Sans"/>
              </a:rPr>
              <a:t>This publication reflects the views only of the authors, and neither the European Commission nor the Research Executive Agency can be held responsible for any use that may be made of the information contained therein.</a:t>
            </a:r>
            <a:endParaRPr>
              <a:latin typeface="DM Sans"/>
              <a:ea typeface="DM Sans"/>
              <a:cs typeface="DM Sans"/>
              <a:sym typeface="DM Sans"/>
            </a:endParaRPr>
          </a:p>
        </p:txBody>
      </p:sp>
    </p:spTree>
  </p:cSld>
  <p:clrMapOvr>
    <a:masterClrMapping/>
  </p:clrMapOvr>
  <p:extLst>
    <p:ext uri="{DCECCB84-F9BA-43D5-87BE-67443E8EF086}">
      <p15:sldGuideLst xmlns:p15="http://schemas.microsoft.com/office/powerpoint/2012/main">
        <p15:guide id="1" pos="227">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olo e corpo 1 1">
  <p:cSld name="TITLE_AND_BODY_1_1">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a:t>
            </a:fld>
            <a:endParaRPr/>
          </a:p>
        </p:txBody>
      </p:sp>
      <p:sp>
        <p:nvSpPr>
          <p:cNvPr id="25" name="Google Shape;25;p4"/>
          <p:cNvSpPr txBox="1">
            <a:spLocks noGrp="1"/>
          </p:cNvSpPr>
          <p:nvPr>
            <p:ph type="title"/>
          </p:nvPr>
        </p:nvSpPr>
        <p:spPr>
          <a:xfrm>
            <a:off x="362975" y="872675"/>
            <a:ext cx="4904100" cy="13362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DM Serif Display"/>
              <a:buNone/>
              <a:defRPr>
                <a:latin typeface="DM Serif Display"/>
                <a:ea typeface="DM Serif Display"/>
                <a:cs typeface="DM Serif Display"/>
                <a:sym typeface="DM Serif Display"/>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 name="Google Shape;26;p4"/>
          <p:cNvSpPr txBox="1">
            <a:spLocks noGrp="1"/>
          </p:cNvSpPr>
          <p:nvPr>
            <p:ph type="body" idx="1"/>
          </p:nvPr>
        </p:nvSpPr>
        <p:spPr>
          <a:xfrm>
            <a:off x="370700" y="2162425"/>
            <a:ext cx="5104800" cy="20466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1pPr>
            <a:lvl2pPr marL="914400" lvl="1" indent="-304800" rtl="0">
              <a:spcBef>
                <a:spcPts val="0"/>
              </a:spcBef>
              <a:spcAft>
                <a:spcPts val="0"/>
              </a:spcAft>
              <a:buClr>
                <a:schemeClr val="dk1"/>
              </a:buClr>
              <a:buSzPts val="1200"/>
              <a:buChar char="○"/>
              <a:defRPr sz="1200">
                <a:solidFill>
                  <a:schemeClr val="dk1"/>
                </a:solidFill>
              </a:defRPr>
            </a:lvl2pPr>
            <a:lvl3pPr marL="1371600" lvl="2" indent="-304800" rtl="0">
              <a:spcBef>
                <a:spcPts val="0"/>
              </a:spcBef>
              <a:spcAft>
                <a:spcPts val="0"/>
              </a:spcAft>
              <a:buClr>
                <a:schemeClr val="dk1"/>
              </a:buClr>
              <a:buSzPts val="1200"/>
              <a:buChar char="■"/>
              <a:defRPr sz="1200">
                <a:solidFill>
                  <a:schemeClr val="dk1"/>
                </a:solidFill>
              </a:defRPr>
            </a:lvl3pPr>
            <a:lvl4pPr marL="1828800" lvl="3" indent="-304800" rtl="0">
              <a:spcBef>
                <a:spcPts val="0"/>
              </a:spcBef>
              <a:spcAft>
                <a:spcPts val="0"/>
              </a:spcAft>
              <a:buClr>
                <a:schemeClr val="dk1"/>
              </a:buClr>
              <a:buSzPts val="1200"/>
              <a:buChar char="●"/>
              <a:defRPr sz="1200">
                <a:solidFill>
                  <a:schemeClr val="dk1"/>
                </a:solidFill>
              </a:defRPr>
            </a:lvl4pPr>
            <a:lvl5pPr marL="2286000" lvl="4" indent="-304800" rtl="0">
              <a:spcBef>
                <a:spcPts val="0"/>
              </a:spcBef>
              <a:spcAft>
                <a:spcPts val="0"/>
              </a:spcAft>
              <a:buClr>
                <a:schemeClr val="dk1"/>
              </a:buClr>
              <a:buSzPts val="1200"/>
              <a:buChar char="○"/>
              <a:defRPr sz="1200">
                <a:solidFill>
                  <a:schemeClr val="dk1"/>
                </a:solidFill>
              </a:defRPr>
            </a:lvl5pPr>
            <a:lvl6pPr marL="2743200" lvl="5" indent="-304800" rtl="0">
              <a:spcBef>
                <a:spcPts val="0"/>
              </a:spcBef>
              <a:spcAft>
                <a:spcPts val="0"/>
              </a:spcAft>
              <a:buClr>
                <a:schemeClr val="dk1"/>
              </a:buClr>
              <a:buSzPts val="1200"/>
              <a:buChar char="■"/>
              <a:defRPr sz="1200">
                <a:solidFill>
                  <a:schemeClr val="dk1"/>
                </a:solidFill>
              </a:defRPr>
            </a:lvl6pPr>
            <a:lvl7pPr marL="3200400" lvl="6" indent="-304800" rtl="0">
              <a:spcBef>
                <a:spcPts val="0"/>
              </a:spcBef>
              <a:spcAft>
                <a:spcPts val="0"/>
              </a:spcAft>
              <a:buClr>
                <a:schemeClr val="dk1"/>
              </a:buClr>
              <a:buSzPts val="1200"/>
              <a:buChar char="●"/>
              <a:defRPr sz="1200">
                <a:solidFill>
                  <a:schemeClr val="dk1"/>
                </a:solidFill>
              </a:defRPr>
            </a:lvl7pPr>
            <a:lvl8pPr marL="3657600" lvl="7" indent="-304800" rtl="0">
              <a:spcBef>
                <a:spcPts val="0"/>
              </a:spcBef>
              <a:spcAft>
                <a:spcPts val="0"/>
              </a:spcAft>
              <a:buClr>
                <a:schemeClr val="dk1"/>
              </a:buClr>
              <a:buSzPts val="1200"/>
              <a:buChar char="○"/>
              <a:defRPr sz="1200">
                <a:solidFill>
                  <a:schemeClr val="dk1"/>
                </a:solidFill>
              </a:defRPr>
            </a:lvl8pPr>
            <a:lvl9pPr marL="4114800" lvl="8" indent="-304800" rtl="0">
              <a:spcBef>
                <a:spcPts val="0"/>
              </a:spcBef>
              <a:spcAft>
                <a:spcPts val="0"/>
              </a:spcAft>
              <a:buClr>
                <a:schemeClr val="dk1"/>
              </a:buClr>
              <a:buSzPts val="1200"/>
              <a:buChar char="■"/>
              <a:defRPr sz="1200">
                <a:solidFill>
                  <a:schemeClr val="dk1"/>
                </a:solidFill>
              </a:defRPr>
            </a:lvl9pPr>
          </a:lstStyle>
          <a:p>
            <a:endParaRPr/>
          </a:p>
        </p:txBody>
      </p:sp>
      <p:sp>
        <p:nvSpPr>
          <p:cNvPr id="27" name="Google Shape;27;p4"/>
          <p:cNvSpPr txBox="1">
            <a:spLocks noGrp="1"/>
          </p:cNvSpPr>
          <p:nvPr>
            <p:ph type="subTitle" idx="2"/>
          </p:nvPr>
        </p:nvSpPr>
        <p:spPr>
          <a:xfrm rot="-310924">
            <a:off x="362922" y="370639"/>
            <a:ext cx="1637493" cy="283449"/>
          </a:xfrm>
          <a:prstGeom prst="rect">
            <a:avLst/>
          </a:prstGeom>
          <a:solidFill>
            <a:schemeClr val="dk1"/>
          </a:solidFill>
        </p:spPr>
        <p:txBody>
          <a:bodyPr spcFirstLastPara="1" wrap="square" lIns="91425" tIns="91425" rIns="91425" bIns="91425" anchor="ctr" anchorCtr="0">
            <a:normAutofit/>
          </a:bodyPr>
          <a:lstStyle>
            <a:lvl1pPr lvl="0" rtl="0">
              <a:spcBef>
                <a:spcPts val="0"/>
              </a:spcBef>
              <a:spcAft>
                <a:spcPts val="0"/>
              </a:spcAft>
              <a:buClr>
                <a:schemeClr val="lt1"/>
              </a:buClr>
              <a:buSzPts val="1000"/>
              <a:buFont typeface="DM Sans Black"/>
              <a:buNone/>
              <a:defRPr sz="1000">
                <a:solidFill>
                  <a:schemeClr val="lt1"/>
                </a:solidFill>
                <a:latin typeface="DM Sans Black"/>
                <a:ea typeface="DM Sans Black"/>
                <a:cs typeface="DM Sans Black"/>
                <a:sym typeface="DM Sans Black"/>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pic>
        <p:nvPicPr>
          <p:cNvPr id="28" name="Google Shape;28;p4"/>
          <p:cNvPicPr preferRelativeResize="0"/>
          <p:nvPr/>
        </p:nvPicPr>
        <p:blipFill>
          <a:blip r:embed="rId3">
            <a:alphaModFix/>
          </a:blip>
          <a:stretch>
            <a:fillRect/>
          </a:stretch>
        </p:blipFill>
        <p:spPr>
          <a:xfrm>
            <a:off x="7599348" y="370588"/>
            <a:ext cx="1232952" cy="283575"/>
          </a:xfrm>
          <a:prstGeom prst="rect">
            <a:avLst/>
          </a:prstGeom>
          <a:noFill/>
          <a:ln>
            <a:noFill/>
          </a:ln>
        </p:spPr>
      </p:pic>
      <p:sp>
        <p:nvSpPr>
          <p:cNvPr id="29" name="Google Shape;29;p4"/>
          <p:cNvSpPr txBox="1"/>
          <p:nvPr/>
        </p:nvSpPr>
        <p:spPr>
          <a:xfrm>
            <a:off x="-25" y="4819125"/>
            <a:ext cx="9144000" cy="23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600">
                <a:solidFill>
                  <a:srgbClr val="999999"/>
                </a:solidFill>
                <a:latin typeface="Work Sans"/>
                <a:ea typeface="Work Sans"/>
                <a:cs typeface="Work Sans"/>
                <a:sym typeface="Work Sans"/>
              </a:rPr>
              <a:t>This publication reflects the views only of the authors, and neither the European Commission nor the Research Executive Agency can be held responsible for any use that may be made of the information contained therein.</a:t>
            </a:r>
            <a:endParaRPr>
              <a:latin typeface="DM Sans"/>
              <a:ea typeface="DM Sans"/>
              <a:cs typeface="DM Sans"/>
              <a:sym typeface="DM Sans"/>
            </a:endParaRPr>
          </a:p>
        </p:txBody>
      </p:sp>
    </p:spTree>
  </p:cSld>
  <p:clrMapOvr>
    <a:masterClrMapping/>
  </p:clrMapOvr>
  <p:extLst>
    <p:ext uri="{DCECCB84-F9BA-43D5-87BE-67443E8EF086}">
      <p15:sldGuideLst xmlns:p15="http://schemas.microsoft.com/office/powerpoint/2012/main">
        <p15:guide id="1" pos="227">
          <p15:clr>
            <a:srgbClr val="E4696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183729" y="851282"/>
            <a:ext cx="8272211" cy="1541033"/>
          </a:xfrm>
        </p:spPr>
        <p:txBody>
          <a:bodyPr rtlCol="0"/>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Datumsplatzhalter 3">
            <a:extLst>
              <a:ext uri="{FF2B5EF4-FFF2-40B4-BE49-F238E27FC236}">
                <a16:creationId xmlns:a16="http://schemas.microsoft.com/office/drawing/2014/main" id="{575CCABE-EB02-CD45-BCA9-66428F2F090B}"/>
              </a:ext>
            </a:extLst>
          </p:cNvPr>
          <p:cNvSpPr>
            <a:spLocks noGrp="1"/>
          </p:cNvSpPr>
          <p:nvPr>
            <p:ph type="dt" sz="half" idx="10"/>
          </p:nvPr>
        </p:nvSpPr>
        <p:spPr/>
        <p:txBody>
          <a:bodyPr/>
          <a:lstStyle/>
          <a:p>
            <a:fld id="{0A8AA7B4-59EB-4A7A-9AD1-C6EF9E1900C4}" type="datetime1">
              <a:rPr lang="de-DE" smtClean="0"/>
              <a:t>26.10.2024</a:t>
            </a:fld>
            <a:endParaRPr lang="de-DE" dirty="0"/>
          </a:p>
        </p:txBody>
      </p:sp>
      <p:sp>
        <p:nvSpPr>
          <p:cNvPr id="5" name="Fußzeilenplatzhalter 4">
            <a:extLst>
              <a:ext uri="{FF2B5EF4-FFF2-40B4-BE49-F238E27FC236}">
                <a16:creationId xmlns:a16="http://schemas.microsoft.com/office/drawing/2014/main" id="{809C70F9-868E-D9EE-3FE0-37C58F0F6E3A}"/>
              </a:ext>
            </a:extLst>
          </p:cNvPr>
          <p:cNvSpPr>
            <a:spLocks noGrp="1"/>
          </p:cNvSpPr>
          <p:nvPr>
            <p:ph type="ftr" sz="quarter" idx="11"/>
          </p:nvPr>
        </p:nvSpPr>
        <p:spPr/>
        <p:txBody>
          <a:bodyPr/>
          <a:lstStyle/>
          <a:p>
            <a:r>
              <a:rPr lang="de-DE"/>
              <a:t>CHIPS of Europe –  </a:t>
            </a:r>
            <a:r>
              <a:rPr lang="en-US"/>
              <a:t>Creating Higher-Education Industry Programmes for the Semiconductor Industry of Europe                                                             www.chipsofeurope.eu </a:t>
            </a:r>
            <a:endParaRPr lang="en-US" dirty="0"/>
          </a:p>
        </p:txBody>
      </p:sp>
      <p:sp>
        <p:nvSpPr>
          <p:cNvPr id="6" name="Foliennummernplatzhalter 5">
            <a:extLst>
              <a:ext uri="{FF2B5EF4-FFF2-40B4-BE49-F238E27FC236}">
                <a16:creationId xmlns:a16="http://schemas.microsoft.com/office/drawing/2014/main" id="{7805F6C0-92F9-0A1E-C3B3-2CFE849651E0}"/>
              </a:ext>
            </a:extLst>
          </p:cNvPr>
          <p:cNvSpPr>
            <a:spLocks noGrp="1"/>
          </p:cNvSpPr>
          <p:nvPr>
            <p:ph type="sldNum" sz="quarter" idx="12"/>
          </p:nvPr>
        </p:nvSpPr>
        <p:spPr/>
        <p:txBody>
          <a:bodyPr/>
          <a:lstStyle/>
          <a:p>
            <a:fld id="{D57F1E4F-1CFF-5643-939E-217C01CDF565}" type="slidenum">
              <a:rPr lang="de-DE" smtClean="0"/>
              <a:pPr/>
              <a:t>‹#›</a:t>
            </a:fld>
            <a:endParaRPr lang="de-DE" dirty="0"/>
          </a:p>
        </p:txBody>
      </p:sp>
      <p:sp>
        <p:nvSpPr>
          <p:cNvPr id="9" name="Textplatzhalter 18">
            <a:extLst>
              <a:ext uri="{FF2B5EF4-FFF2-40B4-BE49-F238E27FC236}">
                <a16:creationId xmlns:a16="http://schemas.microsoft.com/office/drawing/2014/main" id="{14430039-564D-8D0D-2F63-E2A87E33071F}"/>
              </a:ext>
            </a:extLst>
          </p:cNvPr>
          <p:cNvSpPr>
            <a:spLocks noGrp="1"/>
          </p:cNvSpPr>
          <p:nvPr>
            <p:ph type="body" sz="quarter" idx="13" hasCustomPrompt="1"/>
          </p:nvPr>
        </p:nvSpPr>
        <p:spPr>
          <a:xfrm>
            <a:off x="201915" y="290827"/>
            <a:ext cx="3389710" cy="355997"/>
          </a:xfrm>
        </p:spPr>
        <p:txBody>
          <a:bodyPr>
            <a:noAutofit/>
          </a:bodyPr>
          <a:lstStyle>
            <a:lvl1pPr marL="0" indent="0">
              <a:buNone/>
              <a:defRPr sz="2100">
                <a:solidFill>
                  <a:schemeClr val="bg1"/>
                </a:solidFill>
              </a:defRPr>
            </a:lvl1pPr>
          </a:lstStyle>
          <a:p>
            <a:pPr lvl="0"/>
            <a:r>
              <a:rPr lang="de-DE" dirty="0"/>
              <a:t>Add title</a:t>
            </a:r>
          </a:p>
        </p:txBody>
      </p:sp>
      <p:sp>
        <p:nvSpPr>
          <p:cNvPr id="12" name="Inhaltsplatzhalter 11">
            <a:extLst>
              <a:ext uri="{FF2B5EF4-FFF2-40B4-BE49-F238E27FC236}">
                <a16:creationId xmlns:a16="http://schemas.microsoft.com/office/drawing/2014/main" id="{544F4227-5217-3EA4-6398-E854E976B3D6}"/>
              </a:ext>
            </a:extLst>
          </p:cNvPr>
          <p:cNvSpPr>
            <a:spLocks noGrp="1"/>
          </p:cNvSpPr>
          <p:nvPr>
            <p:ph sz="quarter" idx="14"/>
          </p:nvPr>
        </p:nvSpPr>
        <p:spPr>
          <a:xfrm>
            <a:off x="183356" y="2514600"/>
            <a:ext cx="4852988" cy="1807369"/>
          </a:xfrm>
        </p:spPr>
        <p:txBody>
          <a:bodyPr/>
          <a:lstStyle>
            <a:lvl1pPr marL="0" indent="0">
              <a:buNone/>
              <a:defRPr/>
            </a:lvl1pPr>
          </a:lstStyle>
          <a:p>
            <a:pPr lvl="0"/>
            <a:r>
              <a:rPr lang="de-DE" dirty="0"/>
              <a:t>Mastertextformat bearbeiten</a:t>
            </a:r>
          </a:p>
        </p:txBody>
      </p:sp>
    </p:spTree>
    <p:extLst>
      <p:ext uri="{BB962C8B-B14F-4D97-AF65-F5344CB8AC3E}">
        <p14:creationId xmlns:p14="http://schemas.microsoft.com/office/powerpoint/2010/main" val="2739981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3" name="Textplatzhalter 2"/>
          <p:cNvSpPr>
            <a:spLocks noGrp="1"/>
          </p:cNvSpPr>
          <p:nvPr>
            <p:ph type="body" idx="1" hasCustomPrompt="1"/>
          </p:nvPr>
        </p:nvSpPr>
        <p:spPr>
          <a:xfrm>
            <a:off x="183729" y="1698032"/>
            <a:ext cx="8272211" cy="450417"/>
          </a:xfrm>
        </p:spPr>
        <p:txBody>
          <a:bodyPr rtlCol="0" anchor="t">
            <a:normAutofit/>
          </a:bodyPr>
          <a:lstStyle>
            <a:lvl1pPr marL="0" indent="0" algn="l">
              <a:buNone/>
              <a:defRPr sz="1350" cap="none">
                <a:solidFill>
                  <a:srgbClr val="0E1B8D"/>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rtl="0"/>
            <a:r>
              <a:rPr lang="de-DE" noProof="0" dirty="0"/>
              <a:t>Textmasterformate Bearbeiten</a:t>
            </a:r>
          </a:p>
        </p:txBody>
      </p:sp>
      <p:sp>
        <p:nvSpPr>
          <p:cNvPr id="5" name="Datumsplatzhalter 4">
            <a:extLst>
              <a:ext uri="{FF2B5EF4-FFF2-40B4-BE49-F238E27FC236}">
                <a16:creationId xmlns:a16="http://schemas.microsoft.com/office/drawing/2014/main" id="{B5CC3418-127B-DD34-1BD3-82FA4C410A55}"/>
              </a:ext>
            </a:extLst>
          </p:cNvPr>
          <p:cNvSpPr>
            <a:spLocks noGrp="1"/>
          </p:cNvSpPr>
          <p:nvPr>
            <p:ph type="dt" sz="half" idx="10"/>
          </p:nvPr>
        </p:nvSpPr>
        <p:spPr/>
        <p:txBody>
          <a:bodyPr/>
          <a:lstStyle/>
          <a:p>
            <a:fld id="{8E461D5D-7F62-4C9D-BF8E-E8313D291B6D}" type="datetime1">
              <a:rPr lang="de-DE" smtClean="0"/>
              <a:t>26.10.2024</a:t>
            </a:fld>
            <a:endParaRPr lang="de-DE" dirty="0"/>
          </a:p>
        </p:txBody>
      </p:sp>
      <p:sp>
        <p:nvSpPr>
          <p:cNvPr id="6" name="Fußzeilenplatzhalter 5">
            <a:extLst>
              <a:ext uri="{FF2B5EF4-FFF2-40B4-BE49-F238E27FC236}">
                <a16:creationId xmlns:a16="http://schemas.microsoft.com/office/drawing/2014/main" id="{7B62ABC9-85A5-0026-BD78-3534E0CA8DE0}"/>
              </a:ext>
            </a:extLst>
          </p:cNvPr>
          <p:cNvSpPr>
            <a:spLocks noGrp="1"/>
          </p:cNvSpPr>
          <p:nvPr>
            <p:ph type="ftr" sz="quarter" idx="11"/>
          </p:nvPr>
        </p:nvSpPr>
        <p:spPr/>
        <p:txBody>
          <a:bodyPr/>
          <a:lstStyle/>
          <a:p>
            <a:r>
              <a:rPr lang="de-DE"/>
              <a:t>CHIPS of Europe –  </a:t>
            </a:r>
            <a:r>
              <a:rPr lang="en-US"/>
              <a:t>Creating Higher-Education Industry Programmes for the Semiconductor Industry of Europe                                                             www.chipsofeurope.eu </a:t>
            </a:r>
            <a:endParaRPr lang="en-US" dirty="0"/>
          </a:p>
        </p:txBody>
      </p:sp>
      <p:sp>
        <p:nvSpPr>
          <p:cNvPr id="8" name="Foliennummernplatzhalter 7">
            <a:extLst>
              <a:ext uri="{FF2B5EF4-FFF2-40B4-BE49-F238E27FC236}">
                <a16:creationId xmlns:a16="http://schemas.microsoft.com/office/drawing/2014/main" id="{D2AA3830-2EF1-0261-44A1-F0D3FA2EE9AD}"/>
              </a:ext>
            </a:extLst>
          </p:cNvPr>
          <p:cNvSpPr>
            <a:spLocks noGrp="1"/>
          </p:cNvSpPr>
          <p:nvPr>
            <p:ph type="sldNum" sz="quarter" idx="12"/>
          </p:nvPr>
        </p:nvSpPr>
        <p:spPr/>
        <p:txBody>
          <a:bodyPr/>
          <a:lstStyle/>
          <a:p>
            <a:fld id="{D57F1E4F-1CFF-5643-939E-217C01CDF565}" type="slidenum">
              <a:rPr lang="de-DE" smtClean="0"/>
              <a:pPr/>
              <a:t>‹#›</a:t>
            </a:fld>
            <a:endParaRPr lang="de-DE" dirty="0"/>
          </a:p>
        </p:txBody>
      </p:sp>
      <p:sp>
        <p:nvSpPr>
          <p:cNvPr id="13" name="Textplatzhalter 18">
            <a:extLst>
              <a:ext uri="{FF2B5EF4-FFF2-40B4-BE49-F238E27FC236}">
                <a16:creationId xmlns:a16="http://schemas.microsoft.com/office/drawing/2014/main" id="{24A7E393-CECE-DED3-8D95-C477F9B9053C}"/>
              </a:ext>
            </a:extLst>
          </p:cNvPr>
          <p:cNvSpPr>
            <a:spLocks noGrp="1"/>
          </p:cNvSpPr>
          <p:nvPr>
            <p:ph type="body" sz="quarter" idx="13" hasCustomPrompt="1"/>
          </p:nvPr>
        </p:nvSpPr>
        <p:spPr>
          <a:xfrm>
            <a:off x="201915" y="290827"/>
            <a:ext cx="3389710" cy="355997"/>
          </a:xfrm>
        </p:spPr>
        <p:txBody>
          <a:bodyPr>
            <a:noAutofit/>
          </a:bodyPr>
          <a:lstStyle>
            <a:lvl1pPr marL="0" indent="0">
              <a:buNone/>
              <a:defRPr sz="2100">
                <a:solidFill>
                  <a:schemeClr val="bg1"/>
                </a:solidFill>
              </a:defRPr>
            </a:lvl1pPr>
          </a:lstStyle>
          <a:p>
            <a:pPr lvl="0"/>
            <a:r>
              <a:rPr lang="de-DE" dirty="0"/>
              <a:t>Add title</a:t>
            </a:r>
          </a:p>
        </p:txBody>
      </p:sp>
    </p:spTree>
    <p:extLst>
      <p:ext uri="{BB962C8B-B14F-4D97-AF65-F5344CB8AC3E}">
        <p14:creationId xmlns:p14="http://schemas.microsoft.com/office/powerpoint/2010/main" val="3909290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201914" y="1476926"/>
            <a:ext cx="8245160" cy="442741"/>
          </a:xfrm>
        </p:spPr>
        <p:txBody>
          <a:bodyPr rtlCol="0" anchor="t">
            <a:normAutofit/>
          </a:bodyPr>
          <a:lstStyle>
            <a:lvl1pPr marL="0" indent="0" algn="l">
              <a:buNone/>
              <a:defRPr sz="1200" cap="none">
                <a:solidFill>
                  <a:srgbClr val="0E1B8D"/>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rtl="0"/>
            <a:r>
              <a:rPr lang="de-DE" noProof="0" dirty="0" err="1"/>
              <a:t>Subtitle</a:t>
            </a:r>
            <a:endParaRPr lang="de-DE" noProof="0" dirty="0"/>
          </a:p>
        </p:txBody>
      </p:sp>
      <p:sp>
        <p:nvSpPr>
          <p:cNvPr id="19" name="Textplatzhalter 18">
            <a:extLst>
              <a:ext uri="{FF2B5EF4-FFF2-40B4-BE49-F238E27FC236}">
                <a16:creationId xmlns:a16="http://schemas.microsoft.com/office/drawing/2014/main" id="{409B3108-E48E-464B-9BFB-71344F961216}"/>
              </a:ext>
            </a:extLst>
          </p:cNvPr>
          <p:cNvSpPr>
            <a:spLocks noGrp="1"/>
          </p:cNvSpPr>
          <p:nvPr>
            <p:ph type="body" sz="quarter" idx="10" hasCustomPrompt="1"/>
          </p:nvPr>
        </p:nvSpPr>
        <p:spPr>
          <a:xfrm>
            <a:off x="201915" y="290827"/>
            <a:ext cx="3389710" cy="355997"/>
          </a:xfrm>
        </p:spPr>
        <p:txBody>
          <a:bodyPr>
            <a:noAutofit/>
          </a:bodyPr>
          <a:lstStyle>
            <a:lvl1pPr marL="0" indent="0">
              <a:buNone/>
              <a:defRPr sz="2100">
                <a:solidFill>
                  <a:schemeClr val="bg1"/>
                </a:solidFill>
              </a:defRPr>
            </a:lvl1pPr>
          </a:lstStyle>
          <a:p>
            <a:pPr lvl="0"/>
            <a:r>
              <a:rPr lang="de-DE" dirty="0"/>
              <a:t>Add title</a:t>
            </a:r>
          </a:p>
        </p:txBody>
      </p:sp>
      <p:sp>
        <p:nvSpPr>
          <p:cNvPr id="20" name="Rechteck 19">
            <a:extLst>
              <a:ext uri="{FF2B5EF4-FFF2-40B4-BE49-F238E27FC236}">
                <a16:creationId xmlns:a16="http://schemas.microsoft.com/office/drawing/2014/main" id="{414AC20F-A0C0-46A3-6F54-41A5A4B91672}"/>
              </a:ext>
            </a:extLst>
          </p:cNvPr>
          <p:cNvSpPr/>
          <p:nvPr userDrawn="1"/>
        </p:nvSpPr>
        <p:spPr>
          <a:xfrm>
            <a:off x="0" y="4625916"/>
            <a:ext cx="9144000" cy="5175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2103018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69219"/>
            <a:ext cx="7886700" cy="3100379"/>
          </a:xfrm>
          <a:prstGeom prst="rect">
            <a:avLst/>
          </a:prstGeom>
        </p:spPr>
        <p:txBody>
          <a:bodyPr/>
          <a:lstStyle>
            <a:lvl1pPr>
              <a:defRPr>
                <a:solidFill>
                  <a:srgbClr val="000061"/>
                </a:solidFill>
                <a:latin typeface="Poppins" panose="00000500000000000000"/>
              </a:defRPr>
            </a:lvl1pPr>
            <a:lvl2pPr>
              <a:defRPr>
                <a:solidFill>
                  <a:srgbClr val="000061"/>
                </a:solidFill>
                <a:latin typeface="Poppins" panose="00000500000000000000"/>
              </a:defRPr>
            </a:lvl2pPr>
            <a:lvl3pPr>
              <a:defRPr>
                <a:solidFill>
                  <a:srgbClr val="000061"/>
                </a:solidFill>
                <a:latin typeface="Poppins" panose="00000500000000000000"/>
              </a:defRPr>
            </a:lvl3pPr>
            <a:lvl4pPr>
              <a:defRPr>
                <a:solidFill>
                  <a:srgbClr val="000061"/>
                </a:solidFill>
                <a:latin typeface="Poppins" panose="00000500000000000000"/>
              </a:defRPr>
            </a:lvl4pPr>
            <a:lvl5pPr>
              <a:defRPr>
                <a:solidFill>
                  <a:srgbClr val="000061"/>
                </a:solidFill>
                <a:latin typeface="Poppins" panose="0000050000000000000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3479340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260873"/>
            <a:ext cx="3868340" cy="617934"/>
          </a:xfrm>
          <a:prstGeom prst="rect">
            <a:avLst/>
          </a:prstGeom>
        </p:spPr>
        <p:txBody>
          <a:bodyPr anchor="b"/>
          <a:lstStyle>
            <a:lvl1pPr marL="0" indent="0">
              <a:buNone/>
              <a:defRPr sz="1795" b="1">
                <a:solidFill>
                  <a:srgbClr val="000061"/>
                </a:solidFill>
                <a:latin typeface="Degular Display" panose="020B0804050503060204"/>
              </a:defRPr>
            </a:lvl1pPr>
            <a:lvl2pPr marL="341991" indent="0">
              <a:buNone/>
              <a:defRPr sz="1496" b="1"/>
            </a:lvl2pPr>
            <a:lvl3pPr marL="683983" indent="0">
              <a:buNone/>
              <a:defRPr sz="1346" b="1"/>
            </a:lvl3pPr>
            <a:lvl4pPr marL="1025974" indent="0">
              <a:buNone/>
              <a:defRPr sz="1197" b="1"/>
            </a:lvl4pPr>
            <a:lvl5pPr marL="1367965" indent="0">
              <a:buNone/>
              <a:defRPr sz="1197" b="1"/>
            </a:lvl5pPr>
            <a:lvl6pPr marL="1709957" indent="0">
              <a:buNone/>
              <a:defRPr sz="1197" b="1"/>
            </a:lvl6pPr>
            <a:lvl7pPr marL="2051948" indent="0">
              <a:buNone/>
              <a:defRPr sz="1197" b="1"/>
            </a:lvl7pPr>
            <a:lvl8pPr marL="2393939" indent="0">
              <a:buNone/>
              <a:defRPr sz="1197" b="1"/>
            </a:lvl8pPr>
            <a:lvl9pPr marL="2735931" indent="0">
              <a:buNone/>
              <a:defRPr sz="1197" b="1"/>
            </a:lvl9pPr>
          </a:lstStyle>
          <a:p>
            <a:pPr lvl="0"/>
            <a:r>
              <a:rPr lang="fr-FR" dirty="0"/>
              <a:t>Cliquez pour modifier les styles du texte du masque</a:t>
            </a:r>
          </a:p>
        </p:txBody>
      </p:sp>
      <p:sp>
        <p:nvSpPr>
          <p:cNvPr id="4" name="Content Placeholder 3"/>
          <p:cNvSpPr>
            <a:spLocks noGrp="1"/>
          </p:cNvSpPr>
          <p:nvPr>
            <p:ph sz="half" idx="2"/>
          </p:nvPr>
        </p:nvSpPr>
        <p:spPr>
          <a:xfrm>
            <a:off x="629842" y="1878806"/>
            <a:ext cx="3868340" cy="2763441"/>
          </a:xfrm>
          <a:prstGeom prst="rect">
            <a:avLst/>
          </a:prstGeom>
        </p:spPr>
        <p:txBody>
          <a:bodyPr/>
          <a:lstStyle>
            <a:lvl1pPr>
              <a:defRPr>
                <a:solidFill>
                  <a:srgbClr val="000061"/>
                </a:solidFill>
                <a:latin typeface="Poppins" panose="00000500000000000000"/>
              </a:defRPr>
            </a:lvl1pPr>
            <a:lvl2pPr>
              <a:defRPr>
                <a:solidFill>
                  <a:srgbClr val="000061"/>
                </a:solidFill>
                <a:latin typeface="Poppins" panose="00000500000000000000"/>
              </a:defRPr>
            </a:lvl2pPr>
            <a:lvl3pPr>
              <a:defRPr>
                <a:solidFill>
                  <a:srgbClr val="000061"/>
                </a:solidFill>
                <a:latin typeface="Poppins" panose="00000500000000000000"/>
              </a:defRPr>
            </a:lvl3pPr>
            <a:lvl4pPr>
              <a:defRPr>
                <a:solidFill>
                  <a:srgbClr val="000061"/>
                </a:solidFill>
                <a:latin typeface="Poppins" panose="00000500000000000000"/>
              </a:defRPr>
            </a:lvl4pPr>
            <a:lvl5pPr>
              <a:defRPr>
                <a:solidFill>
                  <a:srgbClr val="000061"/>
                </a:solidFill>
                <a:latin typeface="Poppins" panose="0000050000000000000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Text Placeholder 4"/>
          <p:cNvSpPr>
            <a:spLocks noGrp="1"/>
          </p:cNvSpPr>
          <p:nvPr>
            <p:ph type="body" sz="quarter" idx="3"/>
          </p:nvPr>
        </p:nvSpPr>
        <p:spPr>
          <a:xfrm>
            <a:off x="4629150" y="1260873"/>
            <a:ext cx="3887391" cy="617934"/>
          </a:xfrm>
          <a:prstGeom prst="rect">
            <a:avLst/>
          </a:prstGeom>
        </p:spPr>
        <p:txBody>
          <a:bodyPr anchor="b"/>
          <a:lstStyle>
            <a:lvl1pPr marL="0" indent="0">
              <a:buNone/>
              <a:defRPr sz="1795" b="1">
                <a:solidFill>
                  <a:srgbClr val="000061"/>
                </a:solidFill>
                <a:latin typeface="Degular Display" panose="020B0804050503060204"/>
              </a:defRPr>
            </a:lvl1pPr>
            <a:lvl2pPr marL="341991" indent="0">
              <a:buNone/>
              <a:defRPr sz="1496" b="1"/>
            </a:lvl2pPr>
            <a:lvl3pPr marL="683983" indent="0">
              <a:buNone/>
              <a:defRPr sz="1346" b="1"/>
            </a:lvl3pPr>
            <a:lvl4pPr marL="1025974" indent="0">
              <a:buNone/>
              <a:defRPr sz="1197" b="1"/>
            </a:lvl4pPr>
            <a:lvl5pPr marL="1367965" indent="0">
              <a:buNone/>
              <a:defRPr sz="1197" b="1"/>
            </a:lvl5pPr>
            <a:lvl6pPr marL="1709957" indent="0">
              <a:buNone/>
              <a:defRPr sz="1197" b="1"/>
            </a:lvl6pPr>
            <a:lvl7pPr marL="2051948" indent="0">
              <a:buNone/>
              <a:defRPr sz="1197" b="1"/>
            </a:lvl7pPr>
            <a:lvl8pPr marL="2393939" indent="0">
              <a:buNone/>
              <a:defRPr sz="1197" b="1"/>
            </a:lvl8pPr>
            <a:lvl9pPr marL="2735931" indent="0">
              <a:buNone/>
              <a:defRPr sz="1197" b="1"/>
            </a:lvl9pPr>
          </a:lstStyle>
          <a:p>
            <a:pPr lvl="0"/>
            <a:r>
              <a:rPr lang="fr-FR" dirty="0"/>
              <a:t>Cliquez pour modifier les styles du texte du masque</a:t>
            </a:r>
          </a:p>
        </p:txBody>
      </p:sp>
      <p:sp>
        <p:nvSpPr>
          <p:cNvPr id="6" name="Content Placeholder 5"/>
          <p:cNvSpPr>
            <a:spLocks noGrp="1"/>
          </p:cNvSpPr>
          <p:nvPr>
            <p:ph sz="quarter" idx="4"/>
          </p:nvPr>
        </p:nvSpPr>
        <p:spPr>
          <a:xfrm>
            <a:off x="4629150" y="1878806"/>
            <a:ext cx="3887391" cy="2763441"/>
          </a:xfrm>
          <a:prstGeom prst="rect">
            <a:avLst/>
          </a:prstGeom>
        </p:spPr>
        <p:txBody>
          <a:bodyPr/>
          <a:lstStyle>
            <a:lvl1pPr>
              <a:defRPr>
                <a:solidFill>
                  <a:srgbClr val="000061"/>
                </a:solidFill>
                <a:latin typeface="Poppins" panose="00000500000000000000"/>
              </a:defRPr>
            </a:lvl1pPr>
            <a:lvl2pPr>
              <a:defRPr>
                <a:solidFill>
                  <a:srgbClr val="000061"/>
                </a:solidFill>
                <a:latin typeface="Poppins" panose="00000500000000000000"/>
              </a:defRPr>
            </a:lvl2pPr>
            <a:lvl3pPr>
              <a:defRPr>
                <a:solidFill>
                  <a:srgbClr val="000061"/>
                </a:solidFill>
                <a:latin typeface="Poppins" panose="00000500000000000000"/>
              </a:defRPr>
            </a:lvl3pPr>
            <a:lvl4pPr>
              <a:defRPr>
                <a:solidFill>
                  <a:srgbClr val="000061"/>
                </a:solidFill>
                <a:latin typeface="Poppins" panose="00000500000000000000"/>
              </a:defRPr>
            </a:lvl4pPr>
            <a:lvl5pPr>
              <a:defRPr>
                <a:solidFill>
                  <a:srgbClr val="000061"/>
                </a:solidFill>
                <a:latin typeface="Poppins" panose="0000050000000000000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7" name="Title 1">
            <a:extLst>
              <a:ext uri="{FF2B5EF4-FFF2-40B4-BE49-F238E27FC236}">
                <a16:creationId xmlns:a16="http://schemas.microsoft.com/office/drawing/2014/main" id="{C370A51C-68C4-4643-9466-A22AAE8F19EC}"/>
              </a:ext>
            </a:extLst>
          </p:cNvPr>
          <p:cNvSpPr>
            <a:spLocks noGrp="1"/>
          </p:cNvSpPr>
          <p:nvPr>
            <p:ph type="title"/>
          </p:nvPr>
        </p:nvSpPr>
        <p:spPr>
          <a:xfrm>
            <a:off x="878089" y="322201"/>
            <a:ext cx="7886618" cy="371681"/>
          </a:xfrm>
          <a:prstGeom prst="rect">
            <a:avLst/>
          </a:prstGeom>
        </p:spPr>
        <p:txBody>
          <a:bodyPr/>
          <a:lstStyle>
            <a:lvl1pPr>
              <a:defRPr lang="en-BE" sz="2025" b="1" kern="1200" dirty="0">
                <a:solidFill>
                  <a:srgbClr val="000061"/>
                </a:solidFill>
                <a:latin typeface="Degular Display" panose="020B0804050503060204" pitchFamily="34" charset="0"/>
                <a:ea typeface="+mj-ea"/>
                <a:cs typeface="+mj-cs"/>
              </a:defRPr>
            </a:lvl1pPr>
          </a:lstStyle>
          <a:p>
            <a:r>
              <a:rPr lang="en-US" dirty="0"/>
              <a:t>Click to edit Master title style</a:t>
            </a:r>
            <a:endParaRPr lang="en-BE" dirty="0"/>
          </a:p>
        </p:txBody>
      </p:sp>
    </p:spTree>
    <p:extLst>
      <p:ext uri="{BB962C8B-B14F-4D97-AF65-F5344CB8AC3E}">
        <p14:creationId xmlns:p14="http://schemas.microsoft.com/office/powerpoint/2010/main" val="2284806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7" name="ZoneTexte 5">
            <a:extLst>
              <a:ext uri="{FF2B5EF4-FFF2-40B4-BE49-F238E27FC236}">
                <a16:creationId xmlns:a16="http://schemas.microsoft.com/office/drawing/2014/main" id="{FD452C99-9089-4CF7-AFD8-0C429740188E}"/>
              </a:ext>
            </a:extLst>
          </p:cNvPr>
          <p:cNvSpPr txBox="1"/>
          <p:nvPr userDrawn="1"/>
        </p:nvSpPr>
        <p:spPr>
          <a:xfrm>
            <a:off x="3472088" y="3476354"/>
            <a:ext cx="6365972" cy="2475742"/>
          </a:xfrm>
          <a:prstGeom prst="rect">
            <a:avLst/>
          </a:prstGeom>
          <a:noFill/>
        </p:spPr>
        <p:txBody>
          <a:bodyPr wrap="square" rtlCol="0">
            <a:spAutoFit/>
          </a:bodyPr>
          <a:lstStyle/>
          <a:p>
            <a:r>
              <a:rPr lang="fr-FR" sz="15488" b="1" dirty="0" err="1">
                <a:solidFill>
                  <a:srgbClr val="1EC3C3"/>
                </a:solidFill>
                <a:latin typeface="Degular Display" panose="020B0804050503060204" pitchFamily="34" charset="0"/>
                <a:cs typeface="Poppins" panose="00000500000000000000" pitchFamily="2" charset="0"/>
              </a:rPr>
              <a:t>Thanks</a:t>
            </a:r>
            <a:endParaRPr lang="fr-FR" sz="900" b="1" dirty="0">
              <a:solidFill>
                <a:srgbClr val="1EC3C3"/>
              </a:solidFill>
              <a:latin typeface="Degular Display" panose="020B0804050503060204" pitchFamily="34" charset="0"/>
              <a:cs typeface="Poppins" panose="00000500000000000000" pitchFamily="2" charset="0"/>
            </a:endParaRPr>
          </a:p>
        </p:txBody>
      </p:sp>
      <p:sp>
        <p:nvSpPr>
          <p:cNvPr id="8" name="ZoneTexte 6">
            <a:extLst>
              <a:ext uri="{FF2B5EF4-FFF2-40B4-BE49-F238E27FC236}">
                <a16:creationId xmlns:a16="http://schemas.microsoft.com/office/drawing/2014/main" id="{2793C095-D97E-48E2-8016-C70927608C74}"/>
              </a:ext>
            </a:extLst>
          </p:cNvPr>
          <p:cNvSpPr txBox="1"/>
          <p:nvPr userDrawn="1"/>
        </p:nvSpPr>
        <p:spPr>
          <a:xfrm>
            <a:off x="800152" y="2085244"/>
            <a:ext cx="2598589" cy="219876"/>
          </a:xfrm>
          <a:prstGeom prst="rect">
            <a:avLst/>
          </a:prstGeom>
          <a:noFill/>
        </p:spPr>
        <p:txBody>
          <a:bodyPr wrap="square" lIns="34292" tIns="17146" rIns="34292" bIns="17146" rtlCol="0" anchor="t">
            <a:spAutoFit/>
          </a:bodyPr>
          <a:lstStyle/>
          <a:p>
            <a:r>
              <a:rPr lang="fr-FR" sz="1200" b="1" dirty="0">
                <a:solidFill>
                  <a:schemeClr val="bg1"/>
                </a:solidFill>
                <a:latin typeface="Degular Display"/>
                <a:cs typeface="Poppins"/>
              </a:rPr>
              <a:t>Contact us</a:t>
            </a:r>
            <a:endParaRPr lang="fr-FR" sz="1200" b="1" dirty="0">
              <a:solidFill>
                <a:schemeClr val="bg1"/>
              </a:solidFill>
              <a:latin typeface="Degular Display" panose="020B0804050503060204" pitchFamily="34" charset="0"/>
              <a:cs typeface="Poppins" panose="00000500000000000000" pitchFamily="2" charset="0"/>
            </a:endParaRPr>
          </a:p>
        </p:txBody>
      </p:sp>
      <p:pic>
        <p:nvPicPr>
          <p:cNvPr id="9" name="Image 7">
            <a:extLst>
              <a:ext uri="{FF2B5EF4-FFF2-40B4-BE49-F238E27FC236}">
                <a16:creationId xmlns:a16="http://schemas.microsoft.com/office/drawing/2014/main" id="{426A7B95-25E0-46C0-88EF-3A9C6965DEDE}"/>
              </a:ext>
            </a:extLst>
          </p:cNvPr>
          <p:cNvPicPr>
            <a:picLocks noChangeAspect="1"/>
          </p:cNvPicPr>
          <p:nvPr userDrawn="1"/>
        </p:nvPicPr>
        <p:blipFill>
          <a:blip r:embed="rId2"/>
          <a:stretch>
            <a:fillRect/>
          </a:stretch>
        </p:blipFill>
        <p:spPr>
          <a:xfrm>
            <a:off x="633454" y="2070066"/>
            <a:ext cx="333397" cy="315164"/>
          </a:xfrm>
          <a:prstGeom prst="rect">
            <a:avLst/>
          </a:prstGeom>
        </p:spPr>
      </p:pic>
      <p:pic>
        <p:nvPicPr>
          <p:cNvPr id="11" name="Picture 10">
            <a:extLst>
              <a:ext uri="{FF2B5EF4-FFF2-40B4-BE49-F238E27FC236}">
                <a16:creationId xmlns:a16="http://schemas.microsoft.com/office/drawing/2014/main" id="{BCAF7BFF-8423-474B-B9A7-C205BCD6AE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150" y="4667362"/>
            <a:ext cx="470708" cy="314755"/>
          </a:xfrm>
          <a:prstGeom prst="rect">
            <a:avLst/>
          </a:prstGeom>
        </p:spPr>
      </p:pic>
      <p:sp>
        <p:nvSpPr>
          <p:cNvPr id="12" name="ZoneTexte 6">
            <a:extLst>
              <a:ext uri="{FF2B5EF4-FFF2-40B4-BE49-F238E27FC236}">
                <a16:creationId xmlns:a16="http://schemas.microsoft.com/office/drawing/2014/main" id="{AE0493EF-EDFC-485F-96CE-803DF8F9D7C5}"/>
              </a:ext>
            </a:extLst>
          </p:cNvPr>
          <p:cNvSpPr txBox="1"/>
          <p:nvPr userDrawn="1"/>
        </p:nvSpPr>
        <p:spPr>
          <a:xfrm>
            <a:off x="696105" y="4575932"/>
            <a:ext cx="3097036" cy="611708"/>
          </a:xfrm>
          <a:prstGeom prst="rect">
            <a:avLst/>
          </a:prstGeom>
          <a:noFill/>
        </p:spPr>
        <p:txBody>
          <a:bodyPr wrap="square" lIns="34292" tIns="17146" rIns="34292" bIns="17146" rtlCol="0" anchor="t">
            <a:spAutoFit/>
          </a:bodyPr>
          <a:lstStyle/>
          <a:p>
            <a:pPr marL="0" algn="l" defTabSz="171450" rtl="0" eaLnBrk="1" latinLnBrk="0" hangingPunct="1"/>
            <a:r>
              <a:rPr lang="en-US" sz="750" b="0" kern="1200" dirty="0">
                <a:solidFill>
                  <a:srgbClr val="FFFFFF"/>
                </a:solidFill>
                <a:latin typeface="Poppins"/>
                <a:ea typeface="+mn-ea"/>
                <a:cs typeface="+mn-cs"/>
              </a:rPr>
              <a:t>Funded by the European Union. Views and opinions expressed are however those of the author(s) only and do not necessarily reflect those of the European Union or European Research Executive Agency (REA). Neither the European Union nor the granting authority can be held responsible for them </a:t>
            </a:r>
            <a:endParaRPr lang="fr-FR" sz="750" b="0" kern="1200" dirty="0">
              <a:solidFill>
                <a:srgbClr val="FFFFFF"/>
              </a:solidFill>
              <a:latin typeface="Poppins"/>
              <a:ea typeface="+mn-ea"/>
            </a:endParaRPr>
          </a:p>
        </p:txBody>
      </p:sp>
      <p:sp>
        <p:nvSpPr>
          <p:cNvPr id="13" name="ZoneTexte 6">
            <a:extLst>
              <a:ext uri="{FF2B5EF4-FFF2-40B4-BE49-F238E27FC236}">
                <a16:creationId xmlns:a16="http://schemas.microsoft.com/office/drawing/2014/main" id="{FDDB6EB1-D9B1-4DA0-9681-2E53A1329D79}"/>
              </a:ext>
            </a:extLst>
          </p:cNvPr>
          <p:cNvSpPr txBox="1"/>
          <p:nvPr userDrawn="1"/>
        </p:nvSpPr>
        <p:spPr>
          <a:xfrm>
            <a:off x="4272686" y="473311"/>
            <a:ext cx="3544543" cy="659628"/>
          </a:xfrm>
          <a:prstGeom prst="rect">
            <a:avLst/>
          </a:prstGeom>
          <a:noFill/>
        </p:spPr>
        <p:txBody>
          <a:bodyPr wrap="square" lIns="34292" tIns="17146" rIns="34292" bIns="17146" rtlCol="0" anchor="t">
            <a:spAutoFit/>
          </a:bodyPr>
          <a:lstStyle/>
          <a:p>
            <a:pPr algn="ctr"/>
            <a:r>
              <a:rPr lang="en-US" sz="2025" b="1" i="1" u="none" strike="noStrike" kern="1200" baseline="0" dirty="0">
                <a:solidFill>
                  <a:srgbClr val="1EC3C3"/>
                </a:solidFill>
                <a:latin typeface="+mn-lt"/>
                <a:ea typeface="+mn-ea"/>
                <a:cs typeface="+mn-cs"/>
              </a:rPr>
              <a:t>"Choosing the right fish is good for the sea and good for you." </a:t>
            </a:r>
            <a:endParaRPr lang="fr-FR" sz="2025" i="1" dirty="0">
              <a:solidFill>
                <a:srgbClr val="1EC3C3"/>
              </a:solidFill>
            </a:endParaRPr>
          </a:p>
        </p:txBody>
      </p:sp>
      <p:sp>
        <p:nvSpPr>
          <p:cNvPr id="14" name="ZoneTexte 6">
            <a:extLst>
              <a:ext uri="{FF2B5EF4-FFF2-40B4-BE49-F238E27FC236}">
                <a16:creationId xmlns:a16="http://schemas.microsoft.com/office/drawing/2014/main" id="{8BC16F21-4FF8-4362-A703-93B2BA2A5CAB}"/>
              </a:ext>
            </a:extLst>
          </p:cNvPr>
          <p:cNvSpPr txBox="1"/>
          <p:nvPr userDrawn="1"/>
        </p:nvSpPr>
        <p:spPr>
          <a:xfrm>
            <a:off x="4738698" y="2059678"/>
            <a:ext cx="2598589" cy="219876"/>
          </a:xfrm>
          <a:prstGeom prst="rect">
            <a:avLst/>
          </a:prstGeom>
          <a:noFill/>
        </p:spPr>
        <p:txBody>
          <a:bodyPr wrap="square" lIns="34292" tIns="17146" rIns="34292" bIns="17146" rtlCol="0" anchor="t">
            <a:spAutoFit/>
          </a:bodyPr>
          <a:lstStyle/>
          <a:p>
            <a:r>
              <a:rPr lang="fr-FR" sz="1200" b="1" dirty="0">
                <a:solidFill>
                  <a:schemeClr val="bg1"/>
                </a:solidFill>
                <a:latin typeface="Degular Display"/>
                <a:cs typeface="Poppins"/>
              </a:rPr>
              <a:t>Follow us</a:t>
            </a:r>
            <a:endParaRPr lang="fr-FR" sz="1200" b="1" dirty="0">
              <a:solidFill>
                <a:schemeClr val="bg1"/>
              </a:solidFill>
              <a:latin typeface="Degular Display" panose="020B0804050503060204" pitchFamily="34" charset="0"/>
              <a:cs typeface="Poppins" panose="00000500000000000000" pitchFamily="2" charset="0"/>
            </a:endParaRPr>
          </a:p>
        </p:txBody>
      </p:sp>
      <p:pic>
        <p:nvPicPr>
          <p:cNvPr id="15" name="Image 7">
            <a:extLst>
              <a:ext uri="{FF2B5EF4-FFF2-40B4-BE49-F238E27FC236}">
                <a16:creationId xmlns:a16="http://schemas.microsoft.com/office/drawing/2014/main" id="{5203A9BD-26D5-4CC2-B902-30AFC57ABC7E}"/>
              </a:ext>
            </a:extLst>
          </p:cNvPr>
          <p:cNvPicPr>
            <a:picLocks noChangeAspect="1"/>
          </p:cNvPicPr>
          <p:nvPr userDrawn="1"/>
        </p:nvPicPr>
        <p:blipFill>
          <a:blip r:embed="rId2"/>
          <a:stretch>
            <a:fillRect/>
          </a:stretch>
        </p:blipFill>
        <p:spPr>
          <a:xfrm>
            <a:off x="4572000" y="2044500"/>
            <a:ext cx="333397" cy="315164"/>
          </a:xfrm>
          <a:prstGeom prst="rect">
            <a:avLst/>
          </a:prstGeom>
        </p:spPr>
      </p:pic>
      <p:sp>
        <p:nvSpPr>
          <p:cNvPr id="16" name="ZoneTexte 8">
            <a:extLst>
              <a:ext uri="{FF2B5EF4-FFF2-40B4-BE49-F238E27FC236}">
                <a16:creationId xmlns:a16="http://schemas.microsoft.com/office/drawing/2014/main" id="{5D472EE7-140D-4E25-812D-E4CF127B2A63}"/>
              </a:ext>
            </a:extLst>
          </p:cNvPr>
          <p:cNvSpPr txBox="1"/>
          <p:nvPr userDrawn="1"/>
        </p:nvSpPr>
        <p:spPr>
          <a:xfrm>
            <a:off x="4738698" y="2499843"/>
            <a:ext cx="2476661" cy="230832"/>
          </a:xfrm>
          <a:prstGeom prst="rect">
            <a:avLst/>
          </a:prstGeom>
          <a:noFill/>
        </p:spPr>
        <p:txBody>
          <a:bodyPr wrap="square" rtlCol="0">
            <a:spAutoFit/>
          </a:bodyPr>
          <a:lstStyle/>
          <a:p>
            <a:r>
              <a:rPr lang="fr-FR" sz="900" b="1" dirty="0" err="1">
                <a:solidFill>
                  <a:schemeClr val="bg1"/>
                </a:solidFill>
                <a:latin typeface="Poppins" panose="00000500000000000000" pitchFamily="2" charset="0"/>
                <a:cs typeface="Poppins" panose="00000500000000000000" pitchFamily="2" charset="0"/>
              </a:rPr>
              <a:t>Website</a:t>
            </a:r>
            <a:r>
              <a:rPr lang="fr-FR" sz="900" b="1" dirty="0">
                <a:solidFill>
                  <a:schemeClr val="bg1"/>
                </a:solidFill>
                <a:latin typeface="Poppins" panose="00000500000000000000" pitchFamily="2" charset="0"/>
                <a:cs typeface="Poppins" panose="00000500000000000000" pitchFamily="2" charset="0"/>
              </a:rPr>
              <a:t>: </a:t>
            </a:r>
            <a:r>
              <a:rPr lang="fr-FR" sz="900" b="1" dirty="0">
                <a:solidFill>
                  <a:schemeClr val="bg1"/>
                </a:solidFill>
                <a:latin typeface="Poppins" panose="00000500000000000000" pitchFamily="2" charset="0"/>
                <a:cs typeface="Poppins" panose="00000500000000000000" pitchFamily="2" charset="0"/>
                <a:hlinkClick r:id="rId4">
                  <a:extLst>
                    <a:ext uri="{A12FA001-AC4F-418D-AE19-62706E023703}">
                      <ahyp:hlinkClr xmlns:ahyp="http://schemas.microsoft.com/office/drawing/2018/hyperlinkcolor" val="tx"/>
                    </a:ext>
                  </a:extLst>
                </a:hlinkClick>
              </a:rPr>
              <a:t>www.mrgoodfish.com</a:t>
            </a:r>
            <a:r>
              <a:rPr lang="fr-FR" sz="900" b="1" dirty="0">
                <a:solidFill>
                  <a:schemeClr val="bg1"/>
                </a:solidFill>
                <a:latin typeface="Poppins" panose="00000500000000000000" pitchFamily="2" charset="0"/>
                <a:cs typeface="Poppins" panose="00000500000000000000" pitchFamily="2" charset="0"/>
              </a:rPr>
              <a:t>  </a:t>
            </a:r>
            <a:endParaRPr lang="fr-FR" sz="900" dirty="0">
              <a:solidFill>
                <a:schemeClr val="bg1"/>
              </a:solidFill>
              <a:latin typeface="Poppins" panose="00000500000000000000" pitchFamily="2" charset="0"/>
              <a:cs typeface="Poppins" panose="00000500000000000000" pitchFamily="2" charset="0"/>
            </a:endParaRPr>
          </a:p>
        </p:txBody>
      </p:sp>
      <p:pic>
        <p:nvPicPr>
          <p:cNvPr id="20" name="Picture 19">
            <a:extLst>
              <a:ext uri="{FF2B5EF4-FFF2-40B4-BE49-F238E27FC236}">
                <a16:creationId xmlns:a16="http://schemas.microsoft.com/office/drawing/2014/main" id="{182882BA-38EE-40D7-9668-7D0B345662B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38698" y="2755247"/>
            <a:ext cx="228586" cy="229182"/>
          </a:xfrm>
          <a:prstGeom prst="rect">
            <a:avLst/>
          </a:prstGeom>
        </p:spPr>
      </p:pic>
      <p:pic>
        <p:nvPicPr>
          <p:cNvPr id="22" name="Picture 21">
            <a:extLst>
              <a:ext uri="{FF2B5EF4-FFF2-40B4-BE49-F238E27FC236}">
                <a16:creationId xmlns:a16="http://schemas.microsoft.com/office/drawing/2014/main" id="{CE4A2239-7DA9-4194-BA73-53D554C9BCE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38698" y="3029731"/>
            <a:ext cx="228586" cy="229182"/>
          </a:xfrm>
          <a:prstGeom prst="rect">
            <a:avLst/>
          </a:prstGeom>
        </p:spPr>
      </p:pic>
      <p:pic>
        <p:nvPicPr>
          <p:cNvPr id="24" name="Picture 23">
            <a:extLst>
              <a:ext uri="{FF2B5EF4-FFF2-40B4-BE49-F238E27FC236}">
                <a16:creationId xmlns:a16="http://schemas.microsoft.com/office/drawing/2014/main" id="{AA5AF58D-F999-4048-8766-9BD3374BC89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205615" y="3029608"/>
            <a:ext cx="228586" cy="229182"/>
          </a:xfrm>
          <a:prstGeom prst="rect">
            <a:avLst/>
          </a:prstGeom>
        </p:spPr>
      </p:pic>
      <p:pic>
        <p:nvPicPr>
          <p:cNvPr id="26" name="Picture 25">
            <a:extLst>
              <a:ext uri="{FF2B5EF4-FFF2-40B4-BE49-F238E27FC236}">
                <a16:creationId xmlns:a16="http://schemas.microsoft.com/office/drawing/2014/main" id="{BB074593-1C7D-4A8D-B720-36F435DB83B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738698" y="3306457"/>
            <a:ext cx="228586" cy="229182"/>
          </a:xfrm>
          <a:prstGeom prst="rect">
            <a:avLst/>
          </a:prstGeom>
        </p:spPr>
      </p:pic>
      <p:pic>
        <p:nvPicPr>
          <p:cNvPr id="28" name="Picture 27">
            <a:extLst>
              <a:ext uri="{FF2B5EF4-FFF2-40B4-BE49-F238E27FC236}">
                <a16:creationId xmlns:a16="http://schemas.microsoft.com/office/drawing/2014/main" id="{DA953C68-A6F8-4BDB-8645-3639B013FDD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205615" y="2774233"/>
            <a:ext cx="228586" cy="229182"/>
          </a:xfrm>
          <a:prstGeom prst="rect">
            <a:avLst/>
          </a:prstGeom>
        </p:spPr>
      </p:pic>
      <p:sp>
        <p:nvSpPr>
          <p:cNvPr id="29" name="ZoneTexte 8">
            <a:extLst>
              <a:ext uri="{FF2B5EF4-FFF2-40B4-BE49-F238E27FC236}">
                <a16:creationId xmlns:a16="http://schemas.microsoft.com/office/drawing/2014/main" id="{B3073D31-5A1E-413B-8E4D-43DB2605E22D}"/>
              </a:ext>
            </a:extLst>
          </p:cNvPr>
          <p:cNvSpPr txBox="1"/>
          <p:nvPr userDrawn="1"/>
        </p:nvSpPr>
        <p:spPr>
          <a:xfrm>
            <a:off x="4967285" y="2802031"/>
            <a:ext cx="2476661" cy="230832"/>
          </a:xfrm>
          <a:prstGeom prst="rect">
            <a:avLst/>
          </a:prstGeom>
          <a:noFill/>
        </p:spPr>
        <p:txBody>
          <a:bodyPr wrap="square" rtlCol="0">
            <a:spAutoFit/>
          </a:bodyPr>
          <a:lstStyle/>
          <a:p>
            <a:r>
              <a:rPr lang="fr-FR" sz="900" b="1" dirty="0">
                <a:solidFill>
                  <a:schemeClr val="bg1"/>
                </a:solidFill>
                <a:latin typeface="Poppins" panose="00000500000000000000" pitchFamily="2" charset="0"/>
                <a:cs typeface="Poppins" panose="00000500000000000000" pitchFamily="2" charset="0"/>
              </a:rPr>
              <a:t>Mr.Goodfish</a:t>
            </a:r>
          </a:p>
        </p:txBody>
      </p:sp>
      <p:sp>
        <p:nvSpPr>
          <p:cNvPr id="30" name="ZoneTexte 8">
            <a:extLst>
              <a:ext uri="{FF2B5EF4-FFF2-40B4-BE49-F238E27FC236}">
                <a16:creationId xmlns:a16="http://schemas.microsoft.com/office/drawing/2014/main" id="{722E2CD4-CDC9-4101-9C81-449C408DC476}"/>
              </a:ext>
            </a:extLst>
          </p:cNvPr>
          <p:cNvSpPr txBox="1"/>
          <p:nvPr userDrawn="1"/>
        </p:nvSpPr>
        <p:spPr>
          <a:xfrm>
            <a:off x="4967285" y="3075572"/>
            <a:ext cx="2476661" cy="230832"/>
          </a:xfrm>
          <a:prstGeom prst="rect">
            <a:avLst/>
          </a:prstGeom>
          <a:noFill/>
        </p:spPr>
        <p:txBody>
          <a:bodyPr wrap="square" rtlCol="0">
            <a:spAutoFit/>
          </a:bodyPr>
          <a:lstStyle/>
          <a:p>
            <a:r>
              <a:rPr lang="fr-FR" sz="900" b="1" dirty="0">
                <a:solidFill>
                  <a:schemeClr val="bg1"/>
                </a:solidFill>
                <a:latin typeface="Poppins" panose="00000500000000000000" pitchFamily="2" charset="0"/>
                <a:cs typeface="Poppins" panose="00000500000000000000" pitchFamily="2" charset="0"/>
              </a:rPr>
              <a:t>Mr.Goodfish</a:t>
            </a:r>
          </a:p>
        </p:txBody>
      </p:sp>
      <p:sp>
        <p:nvSpPr>
          <p:cNvPr id="31" name="ZoneTexte 8">
            <a:extLst>
              <a:ext uri="{FF2B5EF4-FFF2-40B4-BE49-F238E27FC236}">
                <a16:creationId xmlns:a16="http://schemas.microsoft.com/office/drawing/2014/main" id="{4E2F6A44-4BB0-439C-8155-39EFD74BEE55}"/>
              </a:ext>
            </a:extLst>
          </p:cNvPr>
          <p:cNvSpPr txBox="1"/>
          <p:nvPr userDrawn="1"/>
        </p:nvSpPr>
        <p:spPr>
          <a:xfrm>
            <a:off x="6429170" y="2803862"/>
            <a:ext cx="2476661" cy="230832"/>
          </a:xfrm>
          <a:prstGeom prst="rect">
            <a:avLst/>
          </a:prstGeom>
          <a:noFill/>
        </p:spPr>
        <p:txBody>
          <a:bodyPr wrap="square" rtlCol="0">
            <a:spAutoFit/>
          </a:bodyPr>
          <a:lstStyle/>
          <a:p>
            <a:r>
              <a:rPr lang="fr-FR" sz="900" b="1" dirty="0">
                <a:solidFill>
                  <a:schemeClr val="bg1"/>
                </a:solidFill>
                <a:latin typeface="Poppins" panose="00000500000000000000" pitchFamily="2" charset="0"/>
                <a:cs typeface="Poppins" panose="00000500000000000000" pitchFamily="2" charset="0"/>
              </a:rPr>
              <a:t>@</a:t>
            </a:r>
            <a:r>
              <a:rPr lang="fr-FR" sz="900" b="1" dirty="0" err="1">
                <a:solidFill>
                  <a:schemeClr val="bg1"/>
                </a:solidFill>
                <a:latin typeface="Poppins" panose="00000500000000000000" pitchFamily="2" charset="0"/>
                <a:cs typeface="Poppins" panose="00000500000000000000" pitchFamily="2" charset="0"/>
              </a:rPr>
              <a:t>Mr_Goodfish</a:t>
            </a:r>
            <a:endParaRPr lang="fr-FR" sz="900" b="1" dirty="0">
              <a:solidFill>
                <a:schemeClr val="bg1"/>
              </a:solidFill>
              <a:latin typeface="Poppins" panose="00000500000000000000" pitchFamily="2" charset="0"/>
              <a:cs typeface="Poppins" panose="00000500000000000000" pitchFamily="2" charset="0"/>
            </a:endParaRPr>
          </a:p>
        </p:txBody>
      </p:sp>
      <p:sp>
        <p:nvSpPr>
          <p:cNvPr id="32" name="ZoneTexte 8">
            <a:extLst>
              <a:ext uri="{FF2B5EF4-FFF2-40B4-BE49-F238E27FC236}">
                <a16:creationId xmlns:a16="http://schemas.microsoft.com/office/drawing/2014/main" id="{5A3B1FBD-7FEC-44A7-AA98-5860B1C7B59B}"/>
              </a:ext>
            </a:extLst>
          </p:cNvPr>
          <p:cNvSpPr txBox="1"/>
          <p:nvPr userDrawn="1"/>
        </p:nvSpPr>
        <p:spPr>
          <a:xfrm>
            <a:off x="4967285" y="3330948"/>
            <a:ext cx="2476661" cy="230832"/>
          </a:xfrm>
          <a:prstGeom prst="rect">
            <a:avLst/>
          </a:prstGeom>
          <a:noFill/>
        </p:spPr>
        <p:txBody>
          <a:bodyPr wrap="square" rtlCol="0">
            <a:spAutoFit/>
          </a:bodyPr>
          <a:lstStyle/>
          <a:p>
            <a:r>
              <a:rPr lang="fr-FR" sz="900" b="1" dirty="0">
                <a:solidFill>
                  <a:schemeClr val="bg1"/>
                </a:solidFill>
                <a:latin typeface="Poppins" panose="00000500000000000000" pitchFamily="2" charset="0"/>
                <a:cs typeface="Poppins" panose="00000500000000000000" pitchFamily="2" charset="0"/>
              </a:rPr>
              <a:t>@</a:t>
            </a:r>
            <a:r>
              <a:rPr lang="fr-FR" sz="900" b="1" dirty="0" err="1">
                <a:solidFill>
                  <a:schemeClr val="bg1"/>
                </a:solidFill>
                <a:latin typeface="Poppins" panose="00000500000000000000" pitchFamily="2" charset="0"/>
                <a:cs typeface="Poppins" panose="00000500000000000000" pitchFamily="2" charset="0"/>
              </a:rPr>
              <a:t>mr.goodfish</a:t>
            </a:r>
            <a:endParaRPr lang="fr-FR" sz="900" b="1" dirty="0">
              <a:solidFill>
                <a:schemeClr val="bg1"/>
              </a:solidFill>
              <a:latin typeface="Poppins" panose="00000500000000000000" pitchFamily="2" charset="0"/>
              <a:cs typeface="Poppins" panose="00000500000000000000" pitchFamily="2" charset="0"/>
            </a:endParaRPr>
          </a:p>
        </p:txBody>
      </p:sp>
      <p:sp>
        <p:nvSpPr>
          <p:cNvPr id="33" name="ZoneTexte 8">
            <a:extLst>
              <a:ext uri="{FF2B5EF4-FFF2-40B4-BE49-F238E27FC236}">
                <a16:creationId xmlns:a16="http://schemas.microsoft.com/office/drawing/2014/main" id="{5199B34F-5C36-4654-BB21-FF70BA17EB8C}"/>
              </a:ext>
            </a:extLst>
          </p:cNvPr>
          <p:cNvSpPr txBox="1"/>
          <p:nvPr userDrawn="1"/>
        </p:nvSpPr>
        <p:spPr>
          <a:xfrm>
            <a:off x="6429170" y="3065818"/>
            <a:ext cx="2476661" cy="230832"/>
          </a:xfrm>
          <a:prstGeom prst="rect">
            <a:avLst/>
          </a:prstGeom>
          <a:noFill/>
        </p:spPr>
        <p:txBody>
          <a:bodyPr wrap="square" rtlCol="0">
            <a:spAutoFit/>
          </a:bodyPr>
          <a:lstStyle/>
          <a:p>
            <a:r>
              <a:rPr lang="fr-FR" sz="900" b="1" dirty="0">
                <a:solidFill>
                  <a:schemeClr val="bg1"/>
                </a:solidFill>
                <a:latin typeface="Poppins" panose="00000500000000000000" pitchFamily="2" charset="0"/>
                <a:cs typeface="Poppins" panose="00000500000000000000" pitchFamily="2" charset="0"/>
              </a:rPr>
              <a:t>Mr.Goodfish</a:t>
            </a:r>
          </a:p>
        </p:txBody>
      </p:sp>
      <p:sp>
        <p:nvSpPr>
          <p:cNvPr id="3" name="Text Placeholder 2">
            <a:extLst>
              <a:ext uri="{FF2B5EF4-FFF2-40B4-BE49-F238E27FC236}">
                <a16:creationId xmlns:a16="http://schemas.microsoft.com/office/drawing/2014/main" id="{434EBE2E-06E3-4414-9954-6DD8D9127489}"/>
              </a:ext>
            </a:extLst>
          </p:cNvPr>
          <p:cNvSpPr>
            <a:spLocks noGrp="1"/>
          </p:cNvSpPr>
          <p:nvPr>
            <p:ph type="body" sz="quarter" idx="10" hasCustomPrompt="1"/>
          </p:nvPr>
        </p:nvSpPr>
        <p:spPr>
          <a:xfrm>
            <a:off x="800152" y="2499842"/>
            <a:ext cx="3397471" cy="2076089"/>
          </a:xfrm>
          <a:prstGeom prst="rect">
            <a:avLst/>
          </a:prstGeom>
        </p:spPr>
        <p:txBody>
          <a:bodyPr/>
          <a:lstStyle>
            <a:lvl1pPr marL="0" indent="0" algn="l" defTabSz="171450" rtl="0" eaLnBrk="1" latinLnBrk="0" hangingPunct="1">
              <a:buNone/>
              <a:defRPr lang="fr-FR" sz="900" b="1" kern="1200" dirty="0" smtClean="0">
                <a:solidFill>
                  <a:schemeClr val="bg1"/>
                </a:solidFill>
                <a:latin typeface="Degular Display"/>
                <a:ea typeface="+mn-ea"/>
                <a:cs typeface="Poppins"/>
              </a:defRPr>
            </a:lvl1pPr>
          </a:lstStyle>
          <a:p>
            <a:r>
              <a:rPr lang="fr-FR" sz="2250" b="1" dirty="0">
                <a:solidFill>
                  <a:schemeClr val="bg1"/>
                </a:solidFill>
                <a:latin typeface="Poppins" panose="00000500000000000000" pitchFamily="2" charset="0"/>
                <a:cs typeface="Poppins" panose="00000500000000000000" pitchFamily="2" charset="0"/>
              </a:rPr>
              <a:t>Name, SURNAME</a:t>
            </a:r>
            <a:br>
              <a:rPr lang="fr-FR" sz="2250" dirty="0">
                <a:solidFill>
                  <a:schemeClr val="bg1"/>
                </a:solidFill>
                <a:latin typeface="Poppins" panose="00000500000000000000" pitchFamily="2" charset="0"/>
                <a:cs typeface="Poppins" panose="00000500000000000000" pitchFamily="2" charset="0"/>
              </a:rPr>
            </a:br>
            <a:r>
              <a:rPr lang="fr-FR" sz="2250" dirty="0" err="1">
                <a:solidFill>
                  <a:schemeClr val="bg1"/>
                </a:solidFill>
                <a:latin typeface="Poppins" panose="00000500000000000000" pitchFamily="2" charset="0"/>
                <a:cs typeface="Poppins" panose="00000500000000000000" pitchFamily="2" charset="0"/>
              </a:rPr>
              <a:t>Title</a:t>
            </a:r>
            <a:r>
              <a:rPr lang="fr-FR" sz="2250" dirty="0">
                <a:solidFill>
                  <a:schemeClr val="bg1"/>
                </a:solidFill>
                <a:latin typeface="Poppins" panose="00000500000000000000" pitchFamily="2" charset="0"/>
                <a:cs typeface="Poppins" panose="00000500000000000000" pitchFamily="2" charset="0"/>
              </a:rPr>
              <a:t> | Institution</a:t>
            </a:r>
            <a:br>
              <a:rPr lang="fr-FR" sz="2250" dirty="0">
                <a:solidFill>
                  <a:schemeClr val="bg1"/>
                </a:solidFill>
                <a:latin typeface="Poppins" panose="00000500000000000000" pitchFamily="2" charset="0"/>
                <a:cs typeface="Poppins" panose="00000500000000000000" pitchFamily="2" charset="0"/>
              </a:rPr>
            </a:br>
            <a:r>
              <a:rPr lang="fr-FR" sz="2250" dirty="0">
                <a:solidFill>
                  <a:schemeClr val="bg1"/>
                </a:solidFill>
                <a:latin typeface="Poppins" panose="00000500000000000000" pitchFamily="2" charset="0"/>
                <a:cs typeface="Poppins" panose="00000500000000000000" pitchFamily="2" charset="0"/>
                <a:hlinkClick r:id="rId10">
                  <a:extLst>
                    <a:ext uri="{A12FA001-AC4F-418D-AE19-62706E023703}">
                      <ahyp:hlinkClr xmlns:ahyp="http://schemas.microsoft.com/office/drawing/2018/hyperlinkcolor" val="tx"/>
                    </a:ext>
                  </a:extLst>
                </a:hlinkClick>
              </a:rPr>
              <a:t>email@adress.com</a:t>
            </a:r>
            <a:r>
              <a:rPr lang="fr-FR" sz="2250" dirty="0">
                <a:solidFill>
                  <a:schemeClr val="bg1"/>
                </a:solidFill>
                <a:latin typeface="Poppins" panose="00000500000000000000" pitchFamily="2" charset="0"/>
                <a:cs typeface="Poppins" panose="00000500000000000000" pitchFamily="2" charset="0"/>
              </a:rPr>
              <a:t>  </a:t>
            </a:r>
            <a:br>
              <a:rPr lang="fr-FR" sz="2250" dirty="0">
                <a:solidFill>
                  <a:schemeClr val="bg1"/>
                </a:solidFill>
                <a:latin typeface="Poppins" panose="00000500000000000000" pitchFamily="2" charset="0"/>
                <a:cs typeface="Poppins" panose="00000500000000000000" pitchFamily="2" charset="0"/>
              </a:rPr>
            </a:br>
            <a:r>
              <a:rPr lang="fr-FR" sz="2250" dirty="0">
                <a:solidFill>
                  <a:schemeClr val="bg1"/>
                </a:solidFill>
                <a:latin typeface="Poppins" panose="00000500000000000000" pitchFamily="2" charset="0"/>
                <a:cs typeface="Poppins" panose="00000500000000000000" pitchFamily="2" charset="0"/>
              </a:rPr>
              <a:t>Phone </a:t>
            </a:r>
            <a:r>
              <a:rPr lang="fr-FR" sz="2250" dirty="0" err="1">
                <a:solidFill>
                  <a:schemeClr val="bg1"/>
                </a:solidFill>
                <a:latin typeface="Poppins" panose="00000500000000000000" pitchFamily="2" charset="0"/>
                <a:cs typeface="Poppins" panose="00000500000000000000" pitchFamily="2" charset="0"/>
              </a:rPr>
              <a:t>number</a:t>
            </a:r>
            <a:r>
              <a:rPr lang="fr-FR" sz="2250" dirty="0">
                <a:solidFill>
                  <a:schemeClr val="bg1"/>
                </a:solidFill>
                <a:latin typeface="Poppins" panose="00000500000000000000" pitchFamily="2" charset="0"/>
                <a:cs typeface="Poppins" panose="00000500000000000000" pitchFamily="2" charset="0"/>
              </a:rPr>
              <a:t> 1</a:t>
            </a:r>
          </a:p>
          <a:p>
            <a:r>
              <a:rPr lang="fr-FR" sz="2250" dirty="0">
                <a:solidFill>
                  <a:schemeClr val="bg1"/>
                </a:solidFill>
                <a:latin typeface="Poppins" panose="00000500000000000000" pitchFamily="2" charset="0"/>
                <a:cs typeface="Poppins" panose="00000500000000000000" pitchFamily="2" charset="0"/>
              </a:rPr>
              <a:t>Phone </a:t>
            </a:r>
            <a:r>
              <a:rPr lang="fr-FR" sz="2250" dirty="0" err="1">
                <a:solidFill>
                  <a:schemeClr val="bg1"/>
                </a:solidFill>
                <a:latin typeface="Poppins" panose="00000500000000000000" pitchFamily="2" charset="0"/>
                <a:cs typeface="Poppins" panose="00000500000000000000" pitchFamily="2" charset="0"/>
              </a:rPr>
              <a:t>number</a:t>
            </a:r>
            <a:r>
              <a:rPr lang="fr-FR" sz="2250" dirty="0">
                <a:solidFill>
                  <a:schemeClr val="bg1"/>
                </a:solidFill>
                <a:latin typeface="Poppins" panose="00000500000000000000" pitchFamily="2" charset="0"/>
                <a:cs typeface="Poppins" panose="00000500000000000000" pitchFamily="2" charset="0"/>
              </a:rPr>
              <a:t> 2</a:t>
            </a:r>
          </a:p>
        </p:txBody>
      </p:sp>
    </p:spTree>
    <p:extLst>
      <p:ext uri="{BB962C8B-B14F-4D97-AF65-F5344CB8AC3E}">
        <p14:creationId xmlns:p14="http://schemas.microsoft.com/office/powerpoint/2010/main" val="20970121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microsoft.com/office/2007/relationships/hdphoto" Target="../media/hdphoto1.wdp"/><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3.xml"/><Relationship Id="rId1" Type="http://schemas.openxmlformats.org/officeDocument/2006/relationships/slideLayout" Target="../slideLayouts/slideLayout6.xml"/><Relationship Id="rId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4.xml"/><Relationship Id="rId1" Type="http://schemas.openxmlformats.org/officeDocument/2006/relationships/slideLayout" Target="../slideLayouts/slideLayout7.xml"/><Relationship Id="rId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5.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04800">
              <a:lnSpc>
                <a:spcPct val="115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1pPr>
            <a:lvl2pPr marL="914400" lvl="1" indent="-304800">
              <a:lnSpc>
                <a:spcPct val="115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2pPr>
            <a:lvl3pPr marL="1371600" lvl="2" indent="-304800">
              <a:lnSpc>
                <a:spcPct val="115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3pPr>
            <a:lvl4pPr marL="1828800" lvl="3" indent="-304800">
              <a:lnSpc>
                <a:spcPct val="115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4pPr>
            <a:lvl5pPr marL="2286000" lvl="4" indent="-304800">
              <a:lnSpc>
                <a:spcPct val="115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5pPr>
            <a:lvl6pPr marL="2743200" lvl="5" indent="-304800">
              <a:lnSpc>
                <a:spcPct val="115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6pPr>
            <a:lvl7pPr marL="3200400" lvl="6" indent="-304800">
              <a:lnSpc>
                <a:spcPct val="115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7pPr>
            <a:lvl8pPr marL="3657600" lvl="7" indent="-304800">
              <a:lnSpc>
                <a:spcPct val="115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8pPr>
            <a:lvl9pPr marL="4114800" lvl="8" indent="-304800">
              <a:lnSpc>
                <a:spcPct val="115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it"/>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27">
          <p15:clr>
            <a:srgbClr val="E46962"/>
          </p15:clr>
        </p15:guide>
        <p15:guide id="2" pos="5564">
          <p15:clr>
            <a:srgbClr val="E46962"/>
          </p15:clr>
        </p15:guide>
        <p15:guide id="3" orient="horz" pos="227">
          <p15:clr>
            <a:srgbClr val="E46962"/>
          </p15:clr>
        </p15:guide>
        <p15:guide id="4" orient="horz" pos="3013">
          <p15:clr>
            <a:srgbClr val="E46962"/>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BE9F8533-DD1A-C31A-B44F-6D538413611E}"/>
              </a:ext>
            </a:extLst>
          </p:cNvPr>
          <p:cNvSpPr/>
          <p:nvPr userDrawn="1"/>
        </p:nvSpPr>
        <p:spPr>
          <a:xfrm>
            <a:off x="0" y="173506"/>
            <a:ext cx="8556767" cy="565047"/>
          </a:xfrm>
          <a:prstGeom prst="rect">
            <a:avLst/>
          </a:prstGeom>
          <a:solidFill>
            <a:srgbClr val="0E1B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350" dirty="0"/>
          </a:p>
        </p:txBody>
      </p:sp>
      <p:sp>
        <p:nvSpPr>
          <p:cNvPr id="3" name="Textplatzhalter 2"/>
          <p:cNvSpPr>
            <a:spLocks noGrp="1"/>
          </p:cNvSpPr>
          <p:nvPr>
            <p:ph type="body" idx="1"/>
          </p:nvPr>
        </p:nvSpPr>
        <p:spPr>
          <a:xfrm>
            <a:off x="201915" y="790641"/>
            <a:ext cx="8845939" cy="1583440"/>
          </a:xfrm>
          <a:prstGeom prst="rect">
            <a:avLst/>
          </a:prstGeom>
        </p:spPr>
        <p:txBody>
          <a:bodyPr vert="horz" lIns="91440" tIns="45720" rIns="91440" bIns="45720" rtlCol="0" anchor="t">
            <a:normAutofit/>
          </a:body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pic>
        <p:nvPicPr>
          <p:cNvPr id="51" name="Grafik 50" descr="Ein Bild, das Text, Schrift, Grafiken, Symbol enthält.&#10;&#10;Automatisch generierte Beschreibung">
            <a:extLst>
              <a:ext uri="{FF2B5EF4-FFF2-40B4-BE49-F238E27FC236}">
                <a16:creationId xmlns:a16="http://schemas.microsoft.com/office/drawing/2014/main" id="{19A7EBC6-82B2-41DC-28AD-8F6973950D70}"/>
              </a:ext>
            </a:extLst>
          </p:cNvPr>
          <p:cNvPicPr>
            <a:picLocks noChangeAspect="1"/>
          </p:cNvPicPr>
          <p:nvPr userDrawn="1"/>
        </p:nvPicPr>
        <p:blipFill>
          <a:blip r:embed="rId5"/>
          <a:stretch>
            <a:fillRect/>
          </a:stretch>
        </p:blipFill>
        <p:spPr>
          <a:xfrm>
            <a:off x="8162323" y="31899"/>
            <a:ext cx="981678" cy="824063"/>
          </a:xfrm>
          <a:prstGeom prst="rect">
            <a:avLst/>
          </a:prstGeom>
        </p:spPr>
      </p:pic>
      <p:sp>
        <p:nvSpPr>
          <p:cNvPr id="15" name="Datumsplatzhalter 3">
            <a:extLst>
              <a:ext uri="{FF2B5EF4-FFF2-40B4-BE49-F238E27FC236}">
                <a16:creationId xmlns:a16="http://schemas.microsoft.com/office/drawing/2014/main" id="{3692A45A-D74F-A13F-7093-FE1D7779D523}"/>
              </a:ext>
            </a:extLst>
          </p:cNvPr>
          <p:cNvSpPr>
            <a:spLocks noGrp="1"/>
          </p:cNvSpPr>
          <p:nvPr>
            <p:ph type="dt" sz="half" idx="2"/>
          </p:nvPr>
        </p:nvSpPr>
        <p:spPr>
          <a:xfrm>
            <a:off x="7868706" y="4834172"/>
            <a:ext cx="587234" cy="273844"/>
          </a:xfrm>
          <a:prstGeom prst="rect">
            <a:avLst/>
          </a:prstGeom>
        </p:spPr>
        <p:txBody>
          <a:bodyPr vert="horz" lIns="91440" tIns="45720" rIns="91440" bIns="45720" rtlCol="0" anchor="ctr"/>
          <a:lstStyle>
            <a:lvl1pPr algn="r">
              <a:defRPr sz="675">
                <a:solidFill>
                  <a:srgbClr val="0E1B8D"/>
                </a:solidFill>
              </a:defRPr>
            </a:lvl1pPr>
          </a:lstStyle>
          <a:p>
            <a:fld id="{B0663349-E9D0-4D41-9076-4D79443FDFC2}" type="datetime1">
              <a:rPr lang="de-DE" smtClean="0"/>
              <a:t>26.10.2024</a:t>
            </a:fld>
            <a:endParaRPr lang="de-DE" dirty="0"/>
          </a:p>
        </p:txBody>
      </p:sp>
      <p:sp>
        <p:nvSpPr>
          <p:cNvPr id="16" name="Fußzeilenplatzhalter 4">
            <a:extLst>
              <a:ext uri="{FF2B5EF4-FFF2-40B4-BE49-F238E27FC236}">
                <a16:creationId xmlns:a16="http://schemas.microsoft.com/office/drawing/2014/main" id="{F8C482ED-DED1-DFD6-2676-889C6A2CC176}"/>
              </a:ext>
            </a:extLst>
          </p:cNvPr>
          <p:cNvSpPr>
            <a:spLocks noGrp="1"/>
          </p:cNvSpPr>
          <p:nvPr>
            <p:ph type="ftr" sz="quarter" idx="3"/>
          </p:nvPr>
        </p:nvSpPr>
        <p:spPr>
          <a:xfrm>
            <a:off x="201915" y="4840920"/>
            <a:ext cx="7526914" cy="273844"/>
          </a:xfrm>
          <a:prstGeom prst="rect">
            <a:avLst/>
          </a:prstGeom>
        </p:spPr>
        <p:txBody>
          <a:bodyPr vert="horz" lIns="91440" tIns="45720" rIns="91440" bIns="45720" rtlCol="0" anchor="ctr"/>
          <a:lstStyle>
            <a:lvl1pPr algn="l">
              <a:defRPr sz="675" cap="none">
                <a:solidFill>
                  <a:srgbClr val="0E1B8D"/>
                </a:solidFill>
              </a:defRPr>
            </a:lvl1pPr>
          </a:lstStyle>
          <a:p>
            <a:r>
              <a:rPr lang="de-DE" dirty="0"/>
              <a:t>CHIPS </a:t>
            </a:r>
            <a:r>
              <a:rPr lang="de-DE" dirty="0" err="1"/>
              <a:t>of</a:t>
            </a:r>
            <a:r>
              <a:rPr lang="de-DE" dirty="0"/>
              <a:t> Europe –  </a:t>
            </a:r>
            <a:r>
              <a:rPr lang="en-US" dirty="0"/>
              <a:t>Creating Higher-Education Industry Programmes for the Semiconductor Industry of Europe                                                                      www.chipsofeurope.eu </a:t>
            </a:r>
          </a:p>
        </p:txBody>
      </p:sp>
      <p:sp>
        <p:nvSpPr>
          <p:cNvPr id="17" name="Foliennummernplatzhalter 5">
            <a:extLst>
              <a:ext uri="{FF2B5EF4-FFF2-40B4-BE49-F238E27FC236}">
                <a16:creationId xmlns:a16="http://schemas.microsoft.com/office/drawing/2014/main" id="{DE441C9B-689A-58F3-F1DF-A3F780F1066F}"/>
              </a:ext>
            </a:extLst>
          </p:cNvPr>
          <p:cNvSpPr>
            <a:spLocks noGrp="1"/>
          </p:cNvSpPr>
          <p:nvPr>
            <p:ph type="sldNum" sz="quarter" idx="4"/>
          </p:nvPr>
        </p:nvSpPr>
        <p:spPr>
          <a:xfrm>
            <a:off x="8751807" y="4842495"/>
            <a:ext cx="339747" cy="273844"/>
          </a:xfrm>
          <a:prstGeom prst="rect">
            <a:avLst/>
          </a:prstGeom>
        </p:spPr>
        <p:txBody>
          <a:bodyPr vert="horz" lIns="91440" tIns="45720" rIns="91440" bIns="45720" rtlCol="0" anchor="ctr"/>
          <a:lstStyle>
            <a:lvl1pPr algn="r">
              <a:defRPr sz="675">
                <a:solidFill>
                  <a:srgbClr val="0E1B8D"/>
                </a:solidFill>
              </a:defRPr>
            </a:lvl1pPr>
          </a:lstStyle>
          <a:p>
            <a:fld id="{D57F1E4F-1CFF-5643-939E-217C01CDF565}" type="slidenum">
              <a:rPr lang="de-DE" smtClean="0"/>
              <a:pPr/>
              <a:t>‹#›</a:t>
            </a:fld>
            <a:endParaRPr lang="de-DE" dirty="0"/>
          </a:p>
        </p:txBody>
      </p:sp>
      <p:pic>
        <p:nvPicPr>
          <p:cNvPr id="18" name="Picture 4" descr="Eu Logos">
            <a:extLst>
              <a:ext uri="{FF2B5EF4-FFF2-40B4-BE49-F238E27FC236}">
                <a16:creationId xmlns:a16="http://schemas.microsoft.com/office/drawing/2014/main" id="{042832C0-F20F-0BF3-4D6F-8441B1FCD3F3}"/>
              </a:ext>
            </a:extLst>
          </p:cNvPr>
          <p:cNvPicPr>
            <a:picLocks noChangeAspect="1" noChangeArrowheads="1"/>
          </p:cNvPicPr>
          <p:nvPr userDrawn="1"/>
        </p:nvPicPr>
        <p:blipFill rotWithShape="1">
          <a:blip r:embed="rId6">
            <a:extLst>
              <a:ext uri="{BEBA8EAE-BF5A-486C-A8C5-ECC9F3942E4B}">
                <a14:imgProps xmlns:a14="http://schemas.microsoft.com/office/drawing/2010/main">
                  <a14:imgLayer r:embed="rId7">
                    <a14:imgEffect>
                      <a14:backgroundRemoval t="10000" b="90000" l="24839" r="77945">
                        <a14:foregroundMark x1="40234" y1="21554" x2="40234" y2="21554"/>
                        <a14:foregroundMark x1="51953" y1="15689" x2="51953" y2="15689"/>
                        <a14:foregroundMark x1="29102" y1="50880" x2="29102" y2="50880"/>
                        <a14:foregroundMark x1="31934" y1="67595" x2="31934" y2="67595"/>
                        <a14:foregroundMark x1="62500" y1="20674" x2="62500" y2="20674"/>
                      </a14:backgroundRemoval>
                    </a14:imgEffect>
                  </a14:imgLayer>
                </a14:imgProps>
              </a:ext>
              <a:ext uri="{28A0092B-C50C-407E-A947-70E740481C1C}">
                <a14:useLocalDpi xmlns:a14="http://schemas.microsoft.com/office/drawing/2010/main" val="0"/>
              </a:ext>
            </a:extLst>
          </a:blip>
          <a:srcRect l="18200" r="31821" b="21823"/>
          <a:stretch/>
        </p:blipFill>
        <p:spPr bwMode="auto">
          <a:xfrm>
            <a:off x="8644083" y="4674692"/>
            <a:ext cx="491086" cy="509916"/>
          </a:xfrm>
          <a:prstGeom prst="rect">
            <a:avLst/>
          </a:prstGeom>
          <a:noFill/>
          <a:extLst>
            <a:ext uri="{909E8E84-426E-40DD-AFC4-6F175D3DCCD1}">
              <a14:hiddenFill xmlns:a14="http://schemas.microsoft.com/office/drawing/2010/main">
                <a:solidFill>
                  <a:srgbClr val="FFFFFF"/>
                </a:solidFill>
              </a14:hiddenFill>
            </a:ext>
          </a:extLst>
        </p:spPr>
      </p:pic>
      <p:sp>
        <p:nvSpPr>
          <p:cNvPr id="19" name="Rechteck 18">
            <a:extLst>
              <a:ext uri="{FF2B5EF4-FFF2-40B4-BE49-F238E27FC236}">
                <a16:creationId xmlns:a16="http://schemas.microsoft.com/office/drawing/2014/main" id="{E0AAFF2B-B10C-9C11-C530-22CD60A361C6}"/>
              </a:ext>
            </a:extLst>
          </p:cNvPr>
          <p:cNvSpPr/>
          <p:nvPr userDrawn="1"/>
        </p:nvSpPr>
        <p:spPr>
          <a:xfrm flipV="1">
            <a:off x="0" y="4826380"/>
            <a:ext cx="8556767" cy="34289"/>
          </a:xfrm>
          <a:prstGeom prst="rect">
            <a:avLst/>
          </a:prstGeom>
          <a:solidFill>
            <a:srgbClr val="0E1B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350" dirty="0"/>
          </a:p>
        </p:txBody>
      </p:sp>
    </p:spTree>
    <p:extLst>
      <p:ext uri="{BB962C8B-B14F-4D97-AF65-F5344CB8AC3E}">
        <p14:creationId xmlns:p14="http://schemas.microsoft.com/office/powerpoint/2010/main" val="8285554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3" r:id="rId3"/>
  </p:sldLayoutIdLst>
  <p:hf hdr="0" dt="0"/>
  <p:txStyles>
    <p:titleStyle>
      <a:lvl1pPr algn="l" defTabSz="457200" rtl="0" eaLnBrk="1" latinLnBrk="0" hangingPunct="1">
        <a:spcBef>
          <a:spcPct val="0"/>
        </a:spcBef>
        <a:buNone/>
        <a:defRPr sz="2800" b="0" kern="1200" cap="none">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rgbClr val="0E1B8D"/>
        </a:buClr>
        <a:buSzPct val="92000"/>
        <a:buFont typeface="Wingdings 2" panose="05020102010507070707" pitchFamily="18" charset="2"/>
        <a:buChar char=""/>
        <a:defRPr sz="1800" kern="1200">
          <a:solidFill>
            <a:srgbClr val="0E1B8D"/>
          </a:solidFill>
          <a:latin typeface="+mn-lt"/>
          <a:ea typeface="+mn-ea"/>
          <a:cs typeface="+mn-cs"/>
        </a:defRPr>
      </a:lvl1pPr>
      <a:lvl2pPr marL="630000" indent="-306000" algn="l" defTabSz="457200" rtl="0" eaLnBrk="1" latinLnBrk="0" hangingPunct="1">
        <a:spcBef>
          <a:spcPct val="20000"/>
        </a:spcBef>
        <a:spcAft>
          <a:spcPts val="600"/>
        </a:spcAft>
        <a:buClr>
          <a:srgbClr val="0E1B8D"/>
        </a:buClr>
        <a:buSzPct val="92000"/>
        <a:buFont typeface="Wingdings 2" panose="05020102010507070707" pitchFamily="18" charset="2"/>
        <a:buChar char=""/>
        <a:defRPr sz="1600" kern="1200">
          <a:solidFill>
            <a:srgbClr val="0E1B8D"/>
          </a:solidFill>
          <a:latin typeface="+mn-lt"/>
          <a:ea typeface="+mn-ea"/>
          <a:cs typeface="+mn-cs"/>
        </a:defRPr>
      </a:lvl2pPr>
      <a:lvl3pPr marL="900000" indent="-270000" algn="l" defTabSz="457200" rtl="0" eaLnBrk="1" latinLnBrk="0" hangingPunct="1">
        <a:spcBef>
          <a:spcPct val="20000"/>
        </a:spcBef>
        <a:spcAft>
          <a:spcPts val="600"/>
        </a:spcAft>
        <a:buClr>
          <a:srgbClr val="0E1B8D"/>
        </a:buClr>
        <a:buSzPct val="92000"/>
        <a:buFont typeface="Wingdings 2" panose="05020102010507070707" pitchFamily="18" charset="2"/>
        <a:buChar char=""/>
        <a:defRPr sz="1400" kern="1200">
          <a:solidFill>
            <a:srgbClr val="0E1B8D"/>
          </a:solidFill>
          <a:latin typeface="+mn-lt"/>
          <a:ea typeface="+mn-ea"/>
          <a:cs typeface="+mn-cs"/>
        </a:defRPr>
      </a:lvl3pPr>
      <a:lvl4pPr marL="1242000" indent="-234000" algn="l" defTabSz="457200" rtl="0" eaLnBrk="1" latinLnBrk="0" hangingPunct="1">
        <a:spcBef>
          <a:spcPct val="20000"/>
        </a:spcBef>
        <a:spcAft>
          <a:spcPts val="600"/>
        </a:spcAft>
        <a:buClr>
          <a:srgbClr val="0E1B8D"/>
        </a:buClr>
        <a:buSzPct val="92000"/>
        <a:buFont typeface="Wingdings 2" panose="05020102010507070707" pitchFamily="18" charset="2"/>
        <a:buChar char=""/>
        <a:defRPr sz="1200" kern="1200">
          <a:solidFill>
            <a:srgbClr val="0E1B8D"/>
          </a:solidFill>
          <a:latin typeface="+mn-lt"/>
          <a:ea typeface="+mn-ea"/>
          <a:cs typeface="+mn-cs"/>
        </a:defRPr>
      </a:lvl4pPr>
      <a:lvl5pPr marL="1602000" indent="-234000" algn="l" defTabSz="457200" rtl="0" eaLnBrk="1" latinLnBrk="0" hangingPunct="1">
        <a:spcBef>
          <a:spcPct val="20000"/>
        </a:spcBef>
        <a:spcAft>
          <a:spcPts val="600"/>
        </a:spcAft>
        <a:buClr>
          <a:srgbClr val="0E1B8D"/>
        </a:buClr>
        <a:buSzPct val="92000"/>
        <a:buFont typeface="Wingdings 2" panose="05020102010507070707" pitchFamily="18" charset="2"/>
        <a:buChar char=""/>
        <a:defRPr sz="1200" kern="1200">
          <a:solidFill>
            <a:srgbClr val="0E1B8D"/>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82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547F3A-1A4C-4D00-9046-441BC4A341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5393" y="4841348"/>
            <a:ext cx="320789" cy="214507"/>
          </a:xfrm>
          <a:prstGeom prst="rect">
            <a:avLst/>
          </a:prstGeom>
        </p:spPr>
      </p:pic>
      <p:sp>
        <p:nvSpPr>
          <p:cNvPr id="8" name="ZoneTexte 6">
            <a:extLst>
              <a:ext uri="{FF2B5EF4-FFF2-40B4-BE49-F238E27FC236}">
                <a16:creationId xmlns:a16="http://schemas.microsoft.com/office/drawing/2014/main" id="{78E115AC-DA4F-489D-B16C-F9B1E97D0E47}"/>
              </a:ext>
            </a:extLst>
          </p:cNvPr>
          <p:cNvSpPr txBox="1"/>
          <p:nvPr userDrawn="1"/>
        </p:nvSpPr>
        <p:spPr>
          <a:xfrm>
            <a:off x="1232318" y="4813150"/>
            <a:ext cx="7265928" cy="380876"/>
          </a:xfrm>
          <a:prstGeom prst="rect">
            <a:avLst/>
          </a:prstGeom>
          <a:noFill/>
        </p:spPr>
        <p:txBody>
          <a:bodyPr wrap="square" lIns="34292" tIns="17146" rIns="34292" bIns="17146" rtlCol="0" anchor="t">
            <a:spAutoFit/>
          </a:bodyPr>
          <a:lstStyle/>
          <a:p>
            <a:pPr marL="0" algn="l" defTabSz="171450" rtl="0" eaLnBrk="1" latinLnBrk="0" hangingPunct="1"/>
            <a:r>
              <a:rPr lang="en-US" sz="750" b="0" kern="1200" dirty="0">
                <a:solidFill>
                  <a:srgbClr val="FFFFFF"/>
                </a:solidFill>
                <a:latin typeface="Poppins"/>
                <a:ea typeface="+mn-ea"/>
                <a:cs typeface="+mn-cs"/>
              </a:rPr>
              <a:t>Funded by the European Union. Views and opinions expressed are however those of the author(s) only and do not necessarily reflect those of the European Union or European Climate, Infrastructure and Environment Executive Agency (CINEA). Neither the European Union nor the granting authority can be held responsible for them </a:t>
            </a:r>
            <a:endParaRPr lang="fr-FR" sz="750" b="0" kern="1200" dirty="0">
              <a:solidFill>
                <a:srgbClr val="FFFFFF"/>
              </a:solidFill>
              <a:latin typeface="Poppins"/>
              <a:ea typeface="+mn-ea"/>
            </a:endParaRPr>
          </a:p>
        </p:txBody>
      </p:sp>
      <p:pic>
        <p:nvPicPr>
          <p:cNvPr id="9" name="Image 16">
            <a:extLst>
              <a:ext uri="{FF2B5EF4-FFF2-40B4-BE49-F238E27FC236}">
                <a16:creationId xmlns:a16="http://schemas.microsoft.com/office/drawing/2014/main" id="{A9EF8995-F9A7-46D0-AC97-FEF5DCEDA73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68364" y="255941"/>
            <a:ext cx="624230" cy="407133"/>
          </a:xfrm>
          <a:prstGeom prst="rect">
            <a:avLst/>
          </a:prstGeom>
        </p:spPr>
      </p:pic>
    </p:spTree>
    <p:extLst>
      <p:ext uri="{BB962C8B-B14F-4D97-AF65-F5344CB8AC3E}">
        <p14:creationId xmlns:p14="http://schemas.microsoft.com/office/powerpoint/2010/main" val="1912877637"/>
      </p:ext>
    </p:extLst>
  </p:cSld>
  <p:clrMap bg1="lt1" tx1="dk1" bg2="lt2" tx2="dk2" accent1="accent1" accent2="accent2" accent3="accent3" accent4="accent4" accent5="accent5" accent6="accent6" hlink="hlink" folHlink="folHlink"/>
  <p:sldLayoutIdLst>
    <p:sldLayoutId id="2147483716" r:id="rId1"/>
  </p:sldLayoutIdLst>
  <p:txStyles>
    <p:titleStyle>
      <a:lvl1pPr algn="l" defTabSz="1823954"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455988" indent="-455988" algn="l" defTabSz="1823954" rtl="0" eaLnBrk="1" latinLnBrk="0" hangingPunct="1">
        <a:lnSpc>
          <a:spcPct val="90000"/>
        </a:lnSpc>
        <a:spcBef>
          <a:spcPts val="1995"/>
        </a:spcBef>
        <a:buFont typeface="Arial" panose="020B0604020202020204" pitchFamily="34" charset="0"/>
        <a:buChar char="•"/>
        <a:defRPr sz="5585" kern="1200">
          <a:solidFill>
            <a:schemeClr val="tx1"/>
          </a:solidFill>
          <a:latin typeface="+mn-lt"/>
          <a:ea typeface="+mn-ea"/>
          <a:cs typeface="+mn-cs"/>
        </a:defRPr>
      </a:lvl1pPr>
      <a:lvl2pPr marL="1367965" indent="-455988" algn="l" defTabSz="1823954" rtl="0" eaLnBrk="1" latinLnBrk="0" hangingPunct="1">
        <a:lnSpc>
          <a:spcPct val="90000"/>
        </a:lnSpc>
        <a:spcBef>
          <a:spcPts val="997"/>
        </a:spcBef>
        <a:buFont typeface="Arial" panose="020B0604020202020204" pitchFamily="34" charset="0"/>
        <a:buChar char="•"/>
        <a:defRPr sz="4787" kern="1200">
          <a:solidFill>
            <a:schemeClr val="tx1"/>
          </a:solidFill>
          <a:latin typeface="+mn-lt"/>
          <a:ea typeface="+mn-ea"/>
          <a:cs typeface="+mn-cs"/>
        </a:defRPr>
      </a:lvl2pPr>
      <a:lvl3pPr marL="2279942" indent="-455988" algn="l" defTabSz="1823954" rtl="0" eaLnBrk="1" latinLnBrk="0" hangingPunct="1">
        <a:lnSpc>
          <a:spcPct val="90000"/>
        </a:lnSpc>
        <a:spcBef>
          <a:spcPts val="997"/>
        </a:spcBef>
        <a:buFont typeface="Arial" panose="020B0604020202020204" pitchFamily="34" charset="0"/>
        <a:buChar char="•"/>
        <a:defRPr sz="3989" kern="1200">
          <a:solidFill>
            <a:schemeClr val="tx1"/>
          </a:solidFill>
          <a:latin typeface="+mn-lt"/>
          <a:ea typeface="+mn-ea"/>
          <a:cs typeface="+mn-cs"/>
        </a:defRPr>
      </a:lvl3pPr>
      <a:lvl4pPr marL="3191919"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4pPr>
      <a:lvl5pPr marL="4103896"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5pPr>
      <a:lvl6pPr marL="5015873"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6pPr>
      <a:lvl7pPr marL="5927849"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7pPr>
      <a:lvl8pPr marL="6839826"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8pPr>
      <a:lvl9pPr marL="7751803"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9pPr>
    </p:bodyStyle>
    <p:otherStyle>
      <a:defPPr>
        <a:defRPr lang="en-US"/>
      </a:defPPr>
      <a:lvl1pPr marL="0" algn="l" defTabSz="1823954" rtl="0" eaLnBrk="1" latinLnBrk="0" hangingPunct="1">
        <a:defRPr sz="3590" kern="1200">
          <a:solidFill>
            <a:schemeClr val="tx1"/>
          </a:solidFill>
          <a:latin typeface="+mn-lt"/>
          <a:ea typeface="+mn-ea"/>
          <a:cs typeface="+mn-cs"/>
        </a:defRPr>
      </a:lvl1pPr>
      <a:lvl2pPr marL="911977" algn="l" defTabSz="1823954" rtl="0" eaLnBrk="1" latinLnBrk="0" hangingPunct="1">
        <a:defRPr sz="3590" kern="1200">
          <a:solidFill>
            <a:schemeClr val="tx1"/>
          </a:solidFill>
          <a:latin typeface="+mn-lt"/>
          <a:ea typeface="+mn-ea"/>
          <a:cs typeface="+mn-cs"/>
        </a:defRPr>
      </a:lvl2pPr>
      <a:lvl3pPr marL="1823954" algn="l" defTabSz="1823954" rtl="0" eaLnBrk="1" latinLnBrk="0" hangingPunct="1">
        <a:defRPr sz="3590" kern="1200">
          <a:solidFill>
            <a:schemeClr val="tx1"/>
          </a:solidFill>
          <a:latin typeface="+mn-lt"/>
          <a:ea typeface="+mn-ea"/>
          <a:cs typeface="+mn-cs"/>
        </a:defRPr>
      </a:lvl3pPr>
      <a:lvl4pPr marL="2735931" algn="l" defTabSz="1823954" rtl="0" eaLnBrk="1" latinLnBrk="0" hangingPunct="1">
        <a:defRPr sz="3590" kern="1200">
          <a:solidFill>
            <a:schemeClr val="tx1"/>
          </a:solidFill>
          <a:latin typeface="+mn-lt"/>
          <a:ea typeface="+mn-ea"/>
          <a:cs typeface="+mn-cs"/>
        </a:defRPr>
      </a:lvl4pPr>
      <a:lvl5pPr marL="3647907" algn="l" defTabSz="1823954" rtl="0" eaLnBrk="1" latinLnBrk="0" hangingPunct="1">
        <a:defRPr sz="3590" kern="1200">
          <a:solidFill>
            <a:schemeClr val="tx1"/>
          </a:solidFill>
          <a:latin typeface="+mn-lt"/>
          <a:ea typeface="+mn-ea"/>
          <a:cs typeface="+mn-cs"/>
        </a:defRPr>
      </a:lvl5pPr>
      <a:lvl6pPr marL="4559884" algn="l" defTabSz="1823954" rtl="0" eaLnBrk="1" latinLnBrk="0" hangingPunct="1">
        <a:defRPr sz="3590" kern="1200">
          <a:solidFill>
            <a:schemeClr val="tx1"/>
          </a:solidFill>
          <a:latin typeface="+mn-lt"/>
          <a:ea typeface="+mn-ea"/>
          <a:cs typeface="+mn-cs"/>
        </a:defRPr>
      </a:lvl6pPr>
      <a:lvl7pPr marL="5471861" algn="l" defTabSz="1823954" rtl="0" eaLnBrk="1" latinLnBrk="0" hangingPunct="1">
        <a:defRPr sz="3590" kern="1200">
          <a:solidFill>
            <a:schemeClr val="tx1"/>
          </a:solidFill>
          <a:latin typeface="+mn-lt"/>
          <a:ea typeface="+mn-ea"/>
          <a:cs typeface="+mn-cs"/>
        </a:defRPr>
      </a:lvl7pPr>
      <a:lvl8pPr marL="6383838" algn="l" defTabSz="1823954" rtl="0" eaLnBrk="1" latinLnBrk="0" hangingPunct="1">
        <a:defRPr sz="3590" kern="1200">
          <a:solidFill>
            <a:schemeClr val="tx1"/>
          </a:solidFill>
          <a:latin typeface="+mn-lt"/>
          <a:ea typeface="+mn-ea"/>
          <a:cs typeface="+mn-cs"/>
        </a:defRPr>
      </a:lvl8pPr>
      <a:lvl9pPr marL="7295815" algn="l" defTabSz="1823954" rtl="0" eaLnBrk="1" latinLnBrk="0" hangingPunct="1">
        <a:defRPr sz="359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547F3A-1A4C-4D00-9046-441BC4A341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5393" y="4841348"/>
            <a:ext cx="320789" cy="214507"/>
          </a:xfrm>
          <a:prstGeom prst="rect">
            <a:avLst/>
          </a:prstGeom>
        </p:spPr>
      </p:pic>
      <p:sp>
        <p:nvSpPr>
          <p:cNvPr id="8" name="ZoneTexte 6">
            <a:extLst>
              <a:ext uri="{FF2B5EF4-FFF2-40B4-BE49-F238E27FC236}">
                <a16:creationId xmlns:a16="http://schemas.microsoft.com/office/drawing/2014/main" id="{78E115AC-DA4F-489D-B16C-F9B1E97D0E47}"/>
              </a:ext>
            </a:extLst>
          </p:cNvPr>
          <p:cNvSpPr txBox="1"/>
          <p:nvPr userDrawn="1"/>
        </p:nvSpPr>
        <p:spPr>
          <a:xfrm>
            <a:off x="1232318" y="4813150"/>
            <a:ext cx="7265928" cy="380876"/>
          </a:xfrm>
          <a:prstGeom prst="rect">
            <a:avLst/>
          </a:prstGeom>
          <a:noFill/>
        </p:spPr>
        <p:txBody>
          <a:bodyPr wrap="square" lIns="34292" tIns="17146" rIns="34292" bIns="17146" rtlCol="0" anchor="t">
            <a:spAutoFit/>
          </a:bodyPr>
          <a:lstStyle/>
          <a:p>
            <a:pPr marL="0" algn="l" defTabSz="171450" rtl="0" eaLnBrk="1" latinLnBrk="0" hangingPunct="1"/>
            <a:r>
              <a:rPr lang="en-US" sz="750" b="0" kern="1200" dirty="0">
                <a:solidFill>
                  <a:srgbClr val="000061"/>
                </a:solidFill>
                <a:latin typeface="Poppins"/>
                <a:ea typeface="+mn-ea"/>
                <a:cs typeface="+mn-cs"/>
              </a:rPr>
              <a:t>Funded by the European Union. Views and opinions expressed are however those of the author(s) only and do not necessarily reflect those of the European Union or European Climate, Infrastructure and Environment Executive Agency (CINEA). Neither the European Union nor the granting authority can be held responsible for them </a:t>
            </a:r>
            <a:endParaRPr lang="fr-FR" sz="750" b="0" kern="1200" dirty="0">
              <a:solidFill>
                <a:srgbClr val="000061"/>
              </a:solidFill>
              <a:latin typeface="Poppins"/>
              <a:ea typeface="+mn-ea"/>
              <a:cs typeface="+mn-cs"/>
            </a:endParaRPr>
          </a:p>
        </p:txBody>
      </p:sp>
      <p:pic>
        <p:nvPicPr>
          <p:cNvPr id="9" name="Image 16">
            <a:extLst>
              <a:ext uri="{FF2B5EF4-FFF2-40B4-BE49-F238E27FC236}">
                <a16:creationId xmlns:a16="http://schemas.microsoft.com/office/drawing/2014/main" id="{A9EF8995-F9A7-46D0-AC97-FEF5DCEDA73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68364" y="255941"/>
            <a:ext cx="624230" cy="407133"/>
          </a:xfrm>
          <a:prstGeom prst="rect">
            <a:avLst/>
          </a:prstGeom>
        </p:spPr>
      </p:pic>
    </p:spTree>
    <p:extLst>
      <p:ext uri="{BB962C8B-B14F-4D97-AF65-F5344CB8AC3E}">
        <p14:creationId xmlns:p14="http://schemas.microsoft.com/office/powerpoint/2010/main" val="3291506529"/>
      </p:ext>
    </p:extLst>
  </p:cSld>
  <p:clrMap bg1="lt1" tx1="dk1" bg2="lt2" tx2="dk2" accent1="accent1" accent2="accent2" accent3="accent3" accent4="accent4" accent5="accent5" accent6="accent6" hlink="hlink" folHlink="folHlink"/>
  <p:sldLayoutIdLst>
    <p:sldLayoutId id="2147483690" r:id="rId1"/>
  </p:sldLayoutIdLst>
  <p:txStyles>
    <p:titleStyle>
      <a:lvl1pPr algn="l" defTabSz="1823954"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455988" indent="-455988" algn="l" defTabSz="1823954" rtl="0" eaLnBrk="1" latinLnBrk="0" hangingPunct="1">
        <a:lnSpc>
          <a:spcPct val="90000"/>
        </a:lnSpc>
        <a:spcBef>
          <a:spcPts val="1995"/>
        </a:spcBef>
        <a:buFont typeface="Arial" panose="020B0604020202020204" pitchFamily="34" charset="0"/>
        <a:buChar char="•"/>
        <a:defRPr sz="5585" kern="1200">
          <a:solidFill>
            <a:schemeClr val="tx1"/>
          </a:solidFill>
          <a:latin typeface="+mn-lt"/>
          <a:ea typeface="+mn-ea"/>
          <a:cs typeface="+mn-cs"/>
        </a:defRPr>
      </a:lvl1pPr>
      <a:lvl2pPr marL="1367965" indent="-455988" algn="l" defTabSz="1823954" rtl="0" eaLnBrk="1" latinLnBrk="0" hangingPunct="1">
        <a:lnSpc>
          <a:spcPct val="90000"/>
        </a:lnSpc>
        <a:spcBef>
          <a:spcPts val="997"/>
        </a:spcBef>
        <a:buFont typeface="Arial" panose="020B0604020202020204" pitchFamily="34" charset="0"/>
        <a:buChar char="•"/>
        <a:defRPr sz="4787" kern="1200">
          <a:solidFill>
            <a:schemeClr val="tx1"/>
          </a:solidFill>
          <a:latin typeface="+mn-lt"/>
          <a:ea typeface="+mn-ea"/>
          <a:cs typeface="+mn-cs"/>
        </a:defRPr>
      </a:lvl2pPr>
      <a:lvl3pPr marL="2279942" indent="-455988" algn="l" defTabSz="1823954" rtl="0" eaLnBrk="1" latinLnBrk="0" hangingPunct="1">
        <a:lnSpc>
          <a:spcPct val="90000"/>
        </a:lnSpc>
        <a:spcBef>
          <a:spcPts val="997"/>
        </a:spcBef>
        <a:buFont typeface="Arial" panose="020B0604020202020204" pitchFamily="34" charset="0"/>
        <a:buChar char="•"/>
        <a:defRPr sz="3989" kern="1200">
          <a:solidFill>
            <a:schemeClr val="tx1"/>
          </a:solidFill>
          <a:latin typeface="+mn-lt"/>
          <a:ea typeface="+mn-ea"/>
          <a:cs typeface="+mn-cs"/>
        </a:defRPr>
      </a:lvl3pPr>
      <a:lvl4pPr marL="3191919"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4pPr>
      <a:lvl5pPr marL="4103896"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5pPr>
      <a:lvl6pPr marL="5015873"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6pPr>
      <a:lvl7pPr marL="5927849"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7pPr>
      <a:lvl8pPr marL="6839826"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8pPr>
      <a:lvl9pPr marL="7751803"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9pPr>
    </p:bodyStyle>
    <p:otherStyle>
      <a:defPPr>
        <a:defRPr lang="en-US"/>
      </a:defPPr>
      <a:lvl1pPr marL="0" algn="l" defTabSz="1823954" rtl="0" eaLnBrk="1" latinLnBrk="0" hangingPunct="1">
        <a:defRPr sz="3590" kern="1200">
          <a:solidFill>
            <a:schemeClr val="tx1"/>
          </a:solidFill>
          <a:latin typeface="+mn-lt"/>
          <a:ea typeface="+mn-ea"/>
          <a:cs typeface="+mn-cs"/>
        </a:defRPr>
      </a:lvl1pPr>
      <a:lvl2pPr marL="911977" algn="l" defTabSz="1823954" rtl="0" eaLnBrk="1" latinLnBrk="0" hangingPunct="1">
        <a:defRPr sz="3590" kern="1200">
          <a:solidFill>
            <a:schemeClr val="tx1"/>
          </a:solidFill>
          <a:latin typeface="+mn-lt"/>
          <a:ea typeface="+mn-ea"/>
          <a:cs typeface="+mn-cs"/>
        </a:defRPr>
      </a:lvl2pPr>
      <a:lvl3pPr marL="1823954" algn="l" defTabSz="1823954" rtl="0" eaLnBrk="1" latinLnBrk="0" hangingPunct="1">
        <a:defRPr sz="3590" kern="1200">
          <a:solidFill>
            <a:schemeClr val="tx1"/>
          </a:solidFill>
          <a:latin typeface="+mn-lt"/>
          <a:ea typeface="+mn-ea"/>
          <a:cs typeface="+mn-cs"/>
        </a:defRPr>
      </a:lvl3pPr>
      <a:lvl4pPr marL="2735931" algn="l" defTabSz="1823954" rtl="0" eaLnBrk="1" latinLnBrk="0" hangingPunct="1">
        <a:defRPr sz="3590" kern="1200">
          <a:solidFill>
            <a:schemeClr val="tx1"/>
          </a:solidFill>
          <a:latin typeface="+mn-lt"/>
          <a:ea typeface="+mn-ea"/>
          <a:cs typeface="+mn-cs"/>
        </a:defRPr>
      </a:lvl4pPr>
      <a:lvl5pPr marL="3647907" algn="l" defTabSz="1823954" rtl="0" eaLnBrk="1" latinLnBrk="0" hangingPunct="1">
        <a:defRPr sz="3590" kern="1200">
          <a:solidFill>
            <a:schemeClr val="tx1"/>
          </a:solidFill>
          <a:latin typeface="+mn-lt"/>
          <a:ea typeface="+mn-ea"/>
          <a:cs typeface="+mn-cs"/>
        </a:defRPr>
      </a:lvl5pPr>
      <a:lvl6pPr marL="4559884" algn="l" defTabSz="1823954" rtl="0" eaLnBrk="1" latinLnBrk="0" hangingPunct="1">
        <a:defRPr sz="3590" kern="1200">
          <a:solidFill>
            <a:schemeClr val="tx1"/>
          </a:solidFill>
          <a:latin typeface="+mn-lt"/>
          <a:ea typeface="+mn-ea"/>
          <a:cs typeface="+mn-cs"/>
        </a:defRPr>
      </a:lvl6pPr>
      <a:lvl7pPr marL="5471861" algn="l" defTabSz="1823954" rtl="0" eaLnBrk="1" latinLnBrk="0" hangingPunct="1">
        <a:defRPr sz="3590" kern="1200">
          <a:solidFill>
            <a:schemeClr val="tx1"/>
          </a:solidFill>
          <a:latin typeface="+mn-lt"/>
          <a:ea typeface="+mn-ea"/>
          <a:cs typeface="+mn-cs"/>
        </a:defRPr>
      </a:lvl7pPr>
      <a:lvl8pPr marL="6383838" algn="l" defTabSz="1823954" rtl="0" eaLnBrk="1" latinLnBrk="0" hangingPunct="1">
        <a:defRPr sz="3590" kern="1200">
          <a:solidFill>
            <a:schemeClr val="tx1"/>
          </a:solidFill>
          <a:latin typeface="+mn-lt"/>
          <a:ea typeface="+mn-ea"/>
          <a:cs typeface="+mn-cs"/>
        </a:defRPr>
      </a:lvl8pPr>
      <a:lvl9pPr marL="7295815" algn="l" defTabSz="1823954" rtl="0" eaLnBrk="1" latinLnBrk="0" hangingPunct="1">
        <a:defRPr sz="359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0061"/>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DC6A950E-775E-4B2F-ACF8-96EFE55444D4}"/>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18527"/>
          <a:stretch/>
        </p:blipFill>
        <p:spPr>
          <a:xfrm>
            <a:off x="0" y="0"/>
            <a:ext cx="1582501" cy="1456526"/>
          </a:xfrm>
          <a:prstGeom prst="rect">
            <a:avLst/>
          </a:prstGeom>
        </p:spPr>
      </p:pic>
      <p:sp>
        <p:nvSpPr>
          <p:cNvPr id="11" name="ZoneTexte 5">
            <a:extLst>
              <a:ext uri="{FF2B5EF4-FFF2-40B4-BE49-F238E27FC236}">
                <a16:creationId xmlns:a16="http://schemas.microsoft.com/office/drawing/2014/main" id="{B7866BBB-714F-4E9E-B4B3-651E3086C16A}"/>
              </a:ext>
            </a:extLst>
          </p:cNvPr>
          <p:cNvSpPr txBox="1"/>
          <p:nvPr userDrawn="1"/>
        </p:nvSpPr>
        <p:spPr>
          <a:xfrm>
            <a:off x="0" y="197666"/>
            <a:ext cx="4344638" cy="346249"/>
          </a:xfrm>
          <a:prstGeom prst="rect">
            <a:avLst/>
          </a:prstGeom>
          <a:noFill/>
        </p:spPr>
        <p:txBody>
          <a:bodyPr wrap="square" rtlCol="0">
            <a:spAutoFit/>
          </a:bodyPr>
          <a:lstStyle/>
          <a:p>
            <a:pPr algn="ctr"/>
            <a:r>
              <a:rPr lang="fr-FR" sz="1650" b="1" dirty="0">
                <a:solidFill>
                  <a:srgbClr val="FF6E5F"/>
                </a:solidFill>
                <a:latin typeface="Degular Display" panose="020B0804050503060204" pitchFamily="34" charset="0"/>
              </a:rPr>
              <a:t>Mr.Goodfish3.0</a:t>
            </a:r>
          </a:p>
        </p:txBody>
      </p:sp>
    </p:spTree>
    <p:extLst>
      <p:ext uri="{BB962C8B-B14F-4D97-AF65-F5344CB8AC3E}">
        <p14:creationId xmlns:p14="http://schemas.microsoft.com/office/powerpoint/2010/main" val="3246552297"/>
      </p:ext>
    </p:extLst>
  </p:cSld>
  <p:clrMap bg1="lt1" tx1="dk1" bg2="lt2" tx2="dk2" accent1="accent1" accent2="accent2" accent3="accent3" accent4="accent4" accent5="accent5" accent6="accent6" hlink="hlink" folHlink="folHlink"/>
  <p:sldLayoutIdLst>
    <p:sldLayoutId id="2147483713" r:id="rId1"/>
  </p:sldLayoutIdLst>
  <p:txStyles>
    <p:titleStyle>
      <a:lvl1pPr algn="l" defTabSz="1823954" rtl="0" eaLnBrk="1" latinLnBrk="0" hangingPunct="1">
        <a:lnSpc>
          <a:spcPct val="90000"/>
        </a:lnSpc>
        <a:spcBef>
          <a:spcPct val="0"/>
        </a:spcBef>
        <a:buNone/>
        <a:defRPr sz="8777" kern="1200">
          <a:solidFill>
            <a:schemeClr val="tx1"/>
          </a:solidFill>
          <a:latin typeface="+mj-lt"/>
          <a:ea typeface="+mj-ea"/>
          <a:cs typeface="+mj-cs"/>
        </a:defRPr>
      </a:lvl1pPr>
    </p:titleStyle>
    <p:bodyStyle>
      <a:lvl1pPr marL="455988" indent="-455988" algn="l" defTabSz="1823954" rtl="0" eaLnBrk="1" latinLnBrk="0" hangingPunct="1">
        <a:lnSpc>
          <a:spcPct val="90000"/>
        </a:lnSpc>
        <a:spcBef>
          <a:spcPts val="1995"/>
        </a:spcBef>
        <a:buFont typeface="Arial" panose="020B0604020202020204" pitchFamily="34" charset="0"/>
        <a:buChar char="•"/>
        <a:defRPr sz="5585" kern="1200">
          <a:solidFill>
            <a:schemeClr val="tx1"/>
          </a:solidFill>
          <a:latin typeface="+mn-lt"/>
          <a:ea typeface="+mn-ea"/>
          <a:cs typeface="+mn-cs"/>
        </a:defRPr>
      </a:lvl1pPr>
      <a:lvl2pPr marL="1367965" indent="-455988" algn="l" defTabSz="1823954" rtl="0" eaLnBrk="1" latinLnBrk="0" hangingPunct="1">
        <a:lnSpc>
          <a:spcPct val="90000"/>
        </a:lnSpc>
        <a:spcBef>
          <a:spcPts val="997"/>
        </a:spcBef>
        <a:buFont typeface="Arial" panose="020B0604020202020204" pitchFamily="34" charset="0"/>
        <a:buChar char="•"/>
        <a:defRPr sz="4787" kern="1200">
          <a:solidFill>
            <a:schemeClr val="tx1"/>
          </a:solidFill>
          <a:latin typeface="+mn-lt"/>
          <a:ea typeface="+mn-ea"/>
          <a:cs typeface="+mn-cs"/>
        </a:defRPr>
      </a:lvl2pPr>
      <a:lvl3pPr marL="2279942" indent="-455988" algn="l" defTabSz="1823954" rtl="0" eaLnBrk="1" latinLnBrk="0" hangingPunct="1">
        <a:lnSpc>
          <a:spcPct val="90000"/>
        </a:lnSpc>
        <a:spcBef>
          <a:spcPts val="997"/>
        </a:spcBef>
        <a:buFont typeface="Arial" panose="020B0604020202020204" pitchFamily="34" charset="0"/>
        <a:buChar char="•"/>
        <a:defRPr sz="3989" kern="1200">
          <a:solidFill>
            <a:schemeClr val="tx1"/>
          </a:solidFill>
          <a:latin typeface="+mn-lt"/>
          <a:ea typeface="+mn-ea"/>
          <a:cs typeface="+mn-cs"/>
        </a:defRPr>
      </a:lvl3pPr>
      <a:lvl4pPr marL="3191919"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4pPr>
      <a:lvl5pPr marL="4103896"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5pPr>
      <a:lvl6pPr marL="5015873"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6pPr>
      <a:lvl7pPr marL="5927849"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7pPr>
      <a:lvl8pPr marL="6839826"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8pPr>
      <a:lvl9pPr marL="7751803"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9pPr>
    </p:bodyStyle>
    <p:otherStyle>
      <a:defPPr>
        <a:defRPr lang="en-US"/>
      </a:defPPr>
      <a:lvl1pPr marL="0" algn="l" defTabSz="1823954" rtl="0" eaLnBrk="1" latinLnBrk="0" hangingPunct="1">
        <a:defRPr sz="3590" kern="1200">
          <a:solidFill>
            <a:schemeClr val="tx1"/>
          </a:solidFill>
          <a:latin typeface="+mn-lt"/>
          <a:ea typeface="+mn-ea"/>
          <a:cs typeface="+mn-cs"/>
        </a:defRPr>
      </a:lvl1pPr>
      <a:lvl2pPr marL="911977" algn="l" defTabSz="1823954" rtl="0" eaLnBrk="1" latinLnBrk="0" hangingPunct="1">
        <a:defRPr sz="3590" kern="1200">
          <a:solidFill>
            <a:schemeClr val="tx1"/>
          </a:solidFill>
          <a:latin typeface="+mn-lt"/>
          <a:ea typeface="+mn-ea"/>
          <a:cs typeface="+mn-cs"/>
        </a:defRPr>
      </a:lvl2pPr>
      <a:lvl3pPr marL="1823954" algn="l" defTabSz="1823954" rtl="0" eaLnBrk="1" latinLnBrk="0" hangingPunct="1">
        <a:defRPr sz="3590" kern="1200">
          <a:solidFill>
            <a:schemeClr val="tx1"/>
          </a:solidFill>
          <a:latin typeface="+mn-lt"/>
          <a:ea typeface="+mn-ea"/>
          <a:cs typeface="+mn-cs"/>
        </a:defRPr>
      </a:lvl3pPr>
      <a:lvl4pPr marL="2735931" algn="l" defTabSz="1823954" rtl="0" eaLnBrk="1" latinLnBrk="0" hangingPunct="1">
        <a:defRPr sz="3590" kern="1200">
          <a:solidFill>
            <a:schemeClr val="tx1"/>
          </a:solidFill>
          <a:latin typeface="+mn-lt"/>
          <a:ea typeface="+mn-ea"/>
          <a:cs typeface="+mn-cs"/>
        </a:defRPr>
      </a:lvl4pPr>
      <a:lvl5pPr marL="3647907" algn="l" defTabSz="1823954" rtl="0" eaLnBrk="1" latinLnBrk="0" hangingPunct="1">
        <a:defRPr sz="3590" kern="1200">
          <a:solidFill>
            <a:schemeClr val="tx1"/>
          </a:solidFill>
          <a:latin typeface="+mn-lt"/>
          <a:ea typeface="+mn-ea"/>
          <a:cs typeface="+mn-cs"/>
        </a:defRPr>
      </a:lvl5pPr>
      <a:lvl6pPr marL="4559884" algn="l" defTabSz="1823954" rtl="0" eaLnBrk="1" latinLnBrk="0" hangingPunct="1">
        <a:defRPr sz="3590" kern="1200">
          <a:solidFill>
            <a:schemeClr val="tx1"/>
          </a:solidFill>
          <a:latin typeface="+mn-lt"/>
          <a:ea typeface="+mn-ea"/>
          <a:cs typeface="+mn-cs"/>
        </a:defRPr>
      </a:lvl6pPr>
      <a:lvl7pPr marL="5471861" algn="l" defTabSz="1823954" rtl="0" eaLnBrk="1" latinLnBrk="0" hangingPunct="1">
        <a:defRPr sz="3590" kern="1200">
          <a:solidFill>
            <a:schemeClr val="tx1"/>
          </a:solidFill>
          <a:latin typeface="+mn-lt"/>
          <a:ea typeface="+mn-ea"/>
          <a:cs typeface="+mn-cs"/>
        </a:defRPr>
      </a:lvl7pPr>
      <a:lvl8pPr marL="6383838" algn="l" defTabSz="1823954" rtl="0" eaLnBrk="1" latinLnBrk="0" hangingPunct="1">
        <a:defRPr sz="3590" kern="1200">
          <a:solidFill>
            <a:schemeClr val="tx1"/>
          </a:solidFill>
          <a:latin typeface="+mn-lt"/>
          <a:ea typeface="+mn-ea"/>
          <a:cs typeface="+mn-cs"/>
        </a:defRPr>
      </a:lvl8pPr>
      <a:lvl9pPr marL="7295815" algn="l" defTabSz="1823954" rtl="0" eaLnBrk="1" latinLnBrk="0" hangingPunct="1">
        <a:defRPr sz="35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fif"/><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0F3ABFDF-B96C-49A5-D2BA-035AACCA9ED7}"/>
              </a:ext>
            </a:extLst>
          </p:cNvPr>
          <p:cNvSpPr>
            <a:spLocks noGrp="1"/>
          </p:cNvSpPr>
          <p:nvPr>
            <p:ph type="title"/>
          </p:nvPr>
        </p:nvSpPr>
        <p:spPr/>
        <p:txBody>
          <a:bodyPr/>
          <a:lstStyle/>
          <a:p>
            <a:r>
              <a:rPr lang="bg-BG" dirty="0"/>
              <a:t>Център за изследване и анализи</a:t>
            </a:r>
          </a:p>
        </p:txBody>
      </p:sp>
      <p:sp>
        <p:nvSpPr>
          <p:cNvPr id="3" name="Текстов контейнер 2">
            <a:extLst>
              <a:ext uri="{FF2B5EF4-FFF2-40B4-BE49-F238E27FC236}">
                <a16:creationId xmlns:a16="http://schemas.microsoft.com/office/drawing/2014/main" id="{CEB5D7DB-ACD9-F856-EFCA-AA083B5AC2D5}"/>
              </a:ext>
            </a:extLst>
          </p:cNvPr>
          <p:cNvSpPr>
            <a:spLocks noGrp="1"/>
          </p:cNvSpPr>
          <p:nvPr>
            <p:ph type="body" idx="1"/>
          </p:nvPr>
        </p:nvSpPr>
        <p:spPr>
          <a:xfrm>
            <a:off x="370700" y="2162425"/>
            <a:ext cx="4992329" cy="2046600"/>
          </a:xfrm>
        </p:spPr>
        <p:txBody>
          <a:bodyPr>
            <a:normAutofit/>
          </a:bodyPr>
          <a:lstStyle/>
          <a:p>
            <a:pPr marL="152400" indent="0">
              <a:buNone/>
            </a:pPr>
            <a:r>
              <a:rPr lang="ru-RU" b="1" i="0" dirty="0" err="1">
                <a:solidFill>
                  <a:srgbClr val="000000"/>
                </a:solidFill>
                <a:effectLst/>
                <a:latin typeface="Open Sans" panose="020B0606030504020204" pitchFamily="34" charset="0"/>
              </a:rPr>
              <a:t>Мисия</a:t>
            </a:r>
            <a:r>
              <a:rPr lang="ru-RU" b="0" i="0" dirty="0">
                <a:solidFill>
                  <a:srgbClr val="000000"/>
                </a:solidFill>
                <a:effectLst/>
                <a:latin typeface="Open Sans" panose="020B0606030504020204" pitchFamily="34" charset="0"/>
              </a:rPr>
              <a:t>: </a:t>
            </a:r>
            <a:r>
              <a:rPr lang="ru-RU" b="0" i="0" dirty="0" err="1">
                <a:solidFill>
                  <a:srgbClr val="000000"/>
                </a:solidFill>
                <a:effectLst/>
                <a:latin typeface="Open Sans" panose="020B0606030504020204" pitchFamily="34" charset="0"/>
              </a:rPr>
              <a:t>Център</a:t>
            </a:r>
            <a:r>
              <a:rPr lang="ru-RU" b="0" i="0" dirty="0">
                <a:solidFill>
                  <a:srgbClr val="000000"/>
                </a:solidFill>
                <a:effectLst/>
                <a:latin typeface="Open Sans" panose="020B0606030504020204" pitchFamily="34" charset="0"/>
              </a:rPr>
              <a:t> за </a:t>
            </a:r>
            <a:r>
              <a:rPr lang="ru-RU" b="0" i="0" dirty="0" err="1">
                <a:solidFill>
                  <a:srgbClr val="000000"/>
                </a:solidFill>
                <a:effectLst/>
                <a:latin typeface="Open Sans" panose="020B0606030504020204" pitchFamily="34" charset="0"/>
              </a:rPr>
              <a:t>изследване</a:t>
            </a:r>
            <a:r>
              <a:rPr lang="ru-RU" b="0" i="0" dirty="0">
                <a:solidFill>
                  <a:srgbClr val="000000"/>
                </a:solidFill>
                <a:effectLst/>
                <a:latin typeface="Open Sans" panose="020B0606030504020204" pitchFamily="34" charset="0"/>
              </a:rPr>
              <a:t> и </a:t>
            </a:r>
            <a:r>
              <a:rPr lang="ru-RU" b="0" i="0" dirty="0" err="1">
                <a:solidFill>
                  <a:srgbClr val="000000"/>
                </a:solidFill>
                <a:effectLst/>
                <a:latin typeface="Open Sans" panose="020B0606030504020204" pitchFamily="34" charset="0"/>
              </a:rPr>
              <a:t>анализи</a:t>
            </a:r>
            <a:r>
              <a:rPr lang="ru-RU" b="0" i="0" dirty="0">
                <a:solidFill>
                  <a:srgbClr val="000000"/>
                </a:solidFill>
                <a:effectLst/>
                <a:latin typeface="Open Sans" panose="020B0606030504020204" pitchFamily="34" charset="0"/>
              </a:rPr>
              <a:t> (ЦИА) е организация с </a:t>
            </a:r>
            <a:r>
              <a:rPr lang="ru-RU" b="0" i="0" dirty="0" err="1">
                <a:solidFill>
                  <a:srgbClr val="000000"/>
                </a:solidFill>
                <a:effectLst/>
                <a:latin typeface="Open Sans" panose="020B0606030504020204" pitchFamily="34" charset="0"/>
              </a:rPr>
              <a:t>нестопанска</a:t>
            </a:r>
            <a:r>
              <a:rPr lang="ru-RU" b="0" i="0" dirty="0">
                <a:solidFill>
                  <a:srgbClr val="000000"/>
                </a:solidFill>
                <a:effectLst/>
                <a:latin typeface="Open Sans" panose="020B0606030504020204" pitchFamily="34" charset="0"/>
              </a:rPr>
              <a:t> цел, </a:t>
            </a:r>
            <a:r>
              <a:rPr lang="ru-RU" b="0" i="0" dirty="0" err="1">
                <a:solidFill>
                  <a:srgbClr val="000000"/>
                </a:solidFill>
                <a:effectLst/>
                <a:latin typeface="Open Sans" panose="020B0606030504020204" pitchFamily="34" charset="0"/>
              </a:rPr>
              <a:t>извършваща</a:t>
            </a:r>
            <a:r>
              <a:rPr lang="ru-RU" b="0" i="0" dirty="0">
                <a:solidFill>
                  <a:srgbClr val="000000"/>
                </a:solidFill>
                <a:effectLst/>
                <a:latin typeface="Open Sans" panose="020B0606030504020204" pitchFamily="34" charset="0"/>
              </a:rPr>
              <a:t> </a:t>
            </a:r>
            <a:r>
              <a:rPr lang="ru-RU" b="0" i="0" dirty="0" err="1">
                <a:solidFill>
                  <a:srgbClr val="000000"/>
                </a:solidFill>
                <a:effectLst/>
                <a:latin typeface="Open Sans" panose="020B0606030504020204" pitchFamily="34" charset="0"/>
              </a:rPr>
              <a:t>дейности</a:t>
            </a:r>
            <a:r>
              <a:rPr lang="ru-RU" b="0" i="0" dirty="0">
                <a:solidFill>
                  <a:srgbClr val="000000"/>
                </a:solidFill>
                <a:effectLst/>
                <a:latin typeface="Open Sans" panose="020B0606030504020204" pitchFamily="34" charset="0"/>
              </a:rPr>
              <a:t> в </a:t>
            </a:r>
            <a:r>
              <a:rPr lang="ru-RU" b="0" i="0" dirty="0" err="1">
                <a:solidFill>
                  <a:srgbClr val="000000"/>
                </a:solidFill>
                <a:effectLst/>
                <a:latin typeface="Open Sans" panose="020B0606030504020204" pitchFamily="34" charset="0"/>
              </a:rPr>
              <a:t>обществена</a:t>
            </a:r>
            <a:r>
              <a:rPr lang="ru-RU" b="0" i="0" dirty="0">
                <a:solidFill>
                  <a:srgbClr val="000000"/>
                </a:solidFill>
                <a:effectLst/>
                <a:latin typeface="Open Sans" panose="020B0606030504020204" pitchFamily="34" charset="0"/>
              </a:rPr>
              <a:t> </a:t>
            </a:r>
            <a:r>
              <a:rPr lang="ru-RU" b="0" i="0" dirty="0" err="1">
                <a:solidFill>
                  <a:srgbClr val="000000"/>
                </a:solidFill>
                <a:effectLst/>
                <a:latin typeface="Open Sans" panose="020B0606030504020204" pitchFamily="34" charset="0"/>
              </a:rPr>
              <a:t>полза</a:t>
            </a:r>
            <a:r>
              <a:rPr lang="ru-RU" b="0" i="0" dirty="0">
                <a:solidFill>
                  <a:srgbClr val="000000"/>
                </a:solidFill>
                <a:effectLst/>
                <a:latin typeface="Open Sans" panose="020B0606030504020204" pitchFamily="34" charset="0"/>
              </a:rPr>
              <a:t>. ЦИА </a:t>
            </a:r>
            <a:r>
              <a:rPr lang="ru-RU" b="0" i="0" dirty="0" err="1">
                <a:solidFill>
                  <a:srgbClr val="000000"/>
                </a:solidFill>
                <a:effectLst/>
                <a:latin typeface="Open Sans" panose="020B0606030504020204" pitchFamily="34" charset="0"/>
              </a:rPr>
              <a:t>извършва</a:t>
            </a:r>
            <a:r>
              <a:rPr lang="ru-RU" b="0" i="0" dirty="0">
                <a:solidFill>
                  <a:srgbClr val="000000"/>
                </a:solidFill>
                <a:effectLst/>
                <a:latin typeface="Open Sans" panose="020B0606030504020204" pitchFamily="34" charset="0"/>
              </a:rPr>
              <a:t> мониторинг и анализ на  </a:t>
            </a:r>
            <a:r>
              <a:rPr lang="ru-RU" b="0" i="0" dirty="0" err="1">
                <a:solidFill>
                  <a:srgbClr val="000000"/>
                </a:solidFill>
                <a:effectLst/>
                <a:latin typeface="Open Sans" panose="020B0606030504020204" pitchFamily="34" charset="0"/>
              </a:rPr>
              <a:t>състоянието</a:t>
            </a:r>
            <a:r>
              <a:rPr lang="ru-RU" b="0" i="0" dirty="0">
                <a:solidFill>
                  <a:srgbClr val="000000"/>
                </a:solidFill>
                <a:effectLst/>
                <a:latin typeface="Open Sans" panose="020B0606030504020204" pitchFamily="34" charset="0"/>
              </a:rPr>
              <a:t> и </a:t>
            </a:r>
            <a:r>
              <a:rPr lang="ru-RU" b="0" i="0" dirty="0" err="1">
                <a:solidFill>
                  <a:srgbClr val="000000"/>
                </a:solidFill>
                <a:effectLst/>
                <a:latin typeface="Open Sans" panose="020B0606030504020204" pitchFamily="34" charset="0"/>
              </a:rPr>
              <a:t>перспективите</a:t>
            </a:r>
            <a:r>
              <a:rPr lang="ru-RU" b="0" i="0" dirty="0">
                <a:solidFill>
                  <a:srgbClr val="000000"/>
                </a:solidFill>
                <a:effectLst/>
                <a:latin typeface="Open Sans" panose="020B0606030504020204" pitchFamily="34" charset="0"/>
              </a:rPr>
              <a:t> на </a:t>
            </a:r>
            <a:r>
              <a:rPr lang="ru-RU" b="0" i="0" dirty="0" err="1">
                <a:solidFill>
                  <a:srgbClr val="000000"/>
                </a:solidFill>
                <a:effectLst/>
                <a:latin typeface="Open Sans" panose="020B0606030504020204" pitchFamily="34" charset="0"/>
              </a:rPr>
              <a:t>българското</a:t>
            </a:r>
            <a:r>
              <a:rPr lang="ru-RU" b="0" i="0" dirty="0">
                <a:solidFill>
                  <a:srgbClr val="000000"/>
                </a:solidFill>
                <a:effectLst/>
                <a:latin typeface="Open Sans" panose="020B0606030504020204" pitchFamily="34" charset="0"/>
              </a:rPr>
              <a:t> образование и наука, </a:t>
            </a:r>
            <a:r>
              <a:rPr lang="ru-RU" b="0" i="0" dirty="0" err="1">
                <a:solidFill>
                  <a:srgbClr val="000000"/>
                </a:solidFill>
                <a:effectLst/>
                <a:latin typeface="Open Sans" panose="020B0606030504020204" pitchFamily="34" charset="0"/>
              </a:rPr>
              <a:t>създава</a:t>
            </a:r>
            <a:r>
              <a:rPr lang="ru-RU" b="0" i="0" dirty="0">
                <a:solidFill>
                  <a:srgbClr val="000000"/>
                </a:solidFill>
                <a:effectLst/>
                <a:latin typeface="Open Sans" panose="020B0606030504020204" pitchFamily="34" charset="0"/>
              </a:rPr>
              <a:t> мрежа  от </a:t>
            </a:r>
            <a:r>
              <a:rPr lang="ru-RU" b="0" i="0" dirty="0" err="1">
                <a:solidFill>
                  <a:srgbClr val="000000"/>
                </a:solidFill>
                <a:effectLst/>
                <a:latin typeface="Open Sans" panose="020B0606030504020204" pitchFamily="34" charset="0"/>
              </a:rPr>
              <a:t>изследователски</a:t>
            </a:r>
            <a:r>
              <a:rPr lang="ru-RU" b="0" i="0" dirty="0">
                <a:solidFill>
                  <a:srgbClr val="000000"/>
                </a:solidFill>
                <a:effectLst/>
                <a:latin typeface="Open Sans" panose="020B0606030504020204" pitchFamily="34" charset="0"/>
              </a:rPr>
              <a:t> </a:t>
            </a:r>
            <a:r>
              <a:rPr lang="ru-RU" b="0" i="0" dirty="0" err="1">
                <a:solidFill>
                  <a:srgbClr val="000000"/>
                </a:solidFill>
                <a:effectLst/>
                <a:latin typeface="Open Sans" panose="020B0606030504020204" pitchFamily="34" charset="0"/>
              </a:rPr>
              <a:t>колективи</a:t>
            </a:r>
            <a:r>
              <a:rPr lang="ru-RU" b="0" i="0" dirty="0">
                <a:solidFill>
                  <a:srgbClr val="000000"/>
                </a:solidFill>
                <a:effectLst/>
                <a:latin typeface="Open Sans" panose="020B0606030504020204" pitchFamily="34" charset="0"/>
              </a:rPr>
              <a:t> и институции, </a:t>
            </a:r>
            <a:r>
              <a:rPr lang="ru-RU" b="0" i="0" dirty="0" err="1">
                <a:solidFill>
                  <a:srgbClr val="000000"/>
                </a:solidFill>
                <a:effectLst/>
                <a:latin typeface="Open Sans" panose="020B0606030504020204" pitchFamily="34" charset="0"/>
              </a:rPr>
              <a:t>работещи</a:t>
            </a:r>
            <a:r>
              <a:rPr lang="ru-RU" b="0" i="0" dirty="0">
                <a:solidFill>
                  <a:srgbClr val="000000"/>
                </a:solidFill>
                <a:effectLst/>
                <a:latin typeface="Open Sans" panose="020B0606030504020204" pitchFamily="34" charset="0"/>
              </a:rPr>
              <a:t> в </a:t>
            </a:r>
            <a:r>
              <a:rPr lang="ru-RU" b="0" i="0" dirty="0" err="1">
                <a:solidFill>
                  <a:srgbClr val="000000"/>
                </a:solidFill>
                <a:effectLst/>
                <a:latin typeface="Open Sans" panose="020B0606030504020204" pitchFamily="34" charset="0"/>
              </a:rPr>
              <a:t>тази</a:t>
            </a:r>
            <a:r>
              <a:rPr lang="ru-RU" b="0" i="0" dirty="0">
                <a:solidFill>
                  <a:srgbClr val="000000"/>
                </a:solidFill>
                <a:effectLst/>
                <a:latin typeface="Open Sans" panose="020B0606030504020204" pitchFamily="34" charset="0"/>
              </a:rPr>
              <a:t> сфера и, чрез </a:t>
            </a:r>
            <a:r>
              <a:rPr lang="ru-RU" b="0" i="0" dirty="0" err="1">
                <a:solidFill>
                  <a:srgbClr val="000000"/>
                </a:solidFill>
                <a:effectLst/>
                <a:latin typeface="Open Sans" panose="020B0606030504020204" pitchFamily="34" charset="0"/>
              </a:rPr>
              <a:t>изпълнение</a:t>
            </a:r>
            <a:r>
              <a:rPr lang="ru-RU" b="0" i="0" dirty="0">
                <a:solidFill>
                  <a:srgbClr val="000000"/>
                </a:solidFill>
                <a:effectLst/>
                <a:latin typeface="Open Sans" panose="020B0606030504020204" pitchFamily="34" charset="0"/>
              </a:rPr>
              <a:t> на  </a:t>
            </a:r>
            <a:r>
              <a:rPr lang="ru-RU" b="0" i="0" dirty="0" err="1">
                <a:solidFill>
                  <a:srgbClr val="000000"/>
                </a:solidFill>
                <a:effectLst/>
                <a:latin typeface="Open Sans" panose="020B0606030504020204" pitchFamily="34" charset="0"/>
              </a:rPr>
              <a:t>съвместни</a:t>
            </a:r>
            <a:r>
              <a:rPr lang="ru-RU" b="0" i="0" dirty="0">
                <a:solidFill>
                  <a:srgbClr val="000000"/>
                </a:solidFill>
                <a:effectLst/>
                <a:latin typeface="Open Sans" panose="020B0606030504020204" pitchFamily="34" charset="0"/>
              </a:rPr>
              <a:t> </a:t>
            </a:r>
            <a:r>
              <a:rPr lang="ru-RU" b="0" i="0" dirty="0" err="1">
                <a:solidFill>
                  <a:srgbClr val="000000"/>
                </a:solidFill>
                <a:effectLst/>
                <a:latin typeface="Open Sans" panose="020B0606030504020204" pitchFamily="34" charset="0"/>
              </a:rPr>
              <a:t>проекти</a:t>
            </a:r>
            <a:r>
              <a:rPr lang="ru-RU" b="0" i="0" dirty="0">
                <a:solidFill>
                  <a:srgbClr val="000000"/>
                </a:solidFill>
                <a:effectLst/>
                <a:latin typeface="Open Sans" panose="020B0606030504020204" pitchFamily="34" charset="0"/>
              </a:rPr>
              <a:t>, </a:t>
            </a:r>
            <a:r>
              <a:rPr lang="ru-RU" b="0" i="0" dirty="0" err="1">
                <a:solidFill>
                  <a:srgbClr val="000000"/>
                </a:solidFill>
                <a:effectLst/>
                <a:latin typeface="Open Sans" panose="020B0606030504020204" pitchFamily="34" charset="0"/>
              </a:rPr>
              <a:t>стимулира</a:t>
            </a:r>
            <a:r>
              <a:rPr lang="ru-RU" b="0" i="0" dirty="0">
                <a:solidFill>
                  <a:srgbClr val="000000"/>
                </a:solidFill>
                <a:effectLst/>
                <a:latin typeface="Open Sans" panose="020B0606030504020204" pitchFamily="34" charset="0"/>
              </a:rPr>
              <a:t>   </a:t>
            </a:r>
            <a:r>
              <a:rPr lang="ru-RU" b="0" i="0" dirty="0" err="1">
                <a:solidFill>
                  <a:srgbClr val="000000"/>
                </a:solidFill>
                <a:effectLst/>
                <a:latin typeface="Open Sans" panose="020B0606030504020204" pitchFamily="34" charset="0"/>
              </a:rPr>
              <a:t>интегрирането</a:t>
            </a:r>
            <a:r>
              <a:rPr lang="ru-RU" b="0" i="0" dirty="0">
                <a:solidFill>
                  <a:srgbClr val="000000"/>
                </a:solidFill>
                <a:effectLst/>
                <a:latin typeface="Open Sans" panose="020B0606030504020204" pitchFamily="34" charset="0"/>
              </a:rPr>
              <a:t> им в </a:t>
            </a:r>
            <a:r>
              <a:rPr lang="ru-RU" b="0" i="0" dirty="0" err="1">
                <a:solidFill>
                  <a:srgbClr val="000000"/>
                </a:solidFill>
                <a:effectLst/>
                <a:latin typeface="Open Sans" panose="020B0606030504020204" pitchFamily="34" charset="0"/>
              </a:rPr>
              <a:t>европейското</a:t>
            </a:r>
            <a:r>
              <a:rPr lang="ru-RU" b="0" i="0" dirty="0">
                <a:solidFill>
                  <a:srgbClr val="000000"/>
                </a:solidFill>
                <a:effectLst/>
                <a:latin typeface="Open Sans" panose="020B0606030504020204" pitchFamily="34" charset="0"/>
              </a:rPr>
              <a:t> научно и </a:t>
            </a:r>
            <a:r>
              <a:rPr lang="ru-RU" b="0" i="0" dirty="0" err="1">
                <a:solidFill>
                  <a:srgbClr val="000000"/>
                </a:solidFill>
                <a:effectLst/>
                <a:latin typeface="Open Sans" panose="020B0606030504020204" pitchFamily="34" charset="0"/>
              </a:rPr>
              <a:t>образователно</a:t>
            </a:r>
            <a:r>
              <a:rPr lang="ru-RU" b="0" i="0" dirty="0">
                <a:solidFill>
                  <a:srgbClr val="000000"/>
                </a:solidFill>
                <a:effectLst/>
                <a:latin typeface="Open Sans" panose="020B0606030504020204" pitchFamily="34" charset="0"/>
              </a:rPr>
              <a:t> пространство</a:t>
            </a:r>
            <a:endParaRPr lang="bg-BG" dirty="0"/>
          </a:p>
        </p:txBody>
      </p:sp>
      <p:sp>
        <p:nvSpPr>
          <p:cNvPr id="4" name="Подзаглавие 3">
            <a:extLst>
              <a:ext uri="{FF2B5EF4-FFF2-40B4-BE49-F238E27FC236}">
                <a16:creationId xmlns:a16="http://schemas.microsoft.com/office/drawing/2014/main" id="{A1EE4FD7-7428-EDEF-85F4-984DE78EB600}"/>
              </a:ext>
            </a:extLst>
          </p:cNvPr>
          <p:cNvSpPr>
            <a:spLocks noGrp="1"/>
          </p:cNvSpPr>
          <p:nvPr>
            <p:ph type="subTitle" idx="2"/>
          </p:nvPr>
        </p:nvSpPr>
        <p:spPr/>
        <p:txBody>
          <a:bodyPr>
            <a:normAutofit fontScale="62500" lnSpcReduction="20000"/>
          </a:bodyPr>
          <a:lstStyle/>
          <a:p>
            <a:endParaRPr lang="bg-BG"/>
          </a:p>
        </p:txBody>
      </p:sp>
      <p:pic>
        <p:nvPicPr>
          <p:cNvPr id="6" name="Картина 5">
            <a:extLst>
              <a:ext uri="{FF2B5EF4-FFF2-40B4-BE49-F238E27FC236}">
                <a16:creationId xmlns:a16="http://schemas.microsoft.com/office/drawing/2014/main" id="{0A731211-9564-3FFC-771D-E726580F5634}"/>
              </a:ext>
            </a:extLst>
          </p:cNvPr>
          <p:cNvPicPr>
            <a:picLocks noChangeAspect="1"/>
          </p:cNvPicPr>
          <p:nvPr/>
        </p:nvPicPr>
        <p:blipFill>
          <a:blip r:embed="rId2"/>
          <a:stretch>
            <a:fillRect/>
          </a:stretch>
        </p:blipFill>
        <p:spPr>
          <a:xfrm>
            <a:off x="6422590" y="2571750"/>
            <a:ext cx="2208874" cy="2208874"/>
          </a:xfrm>
          <a:prstGeom prst="rect">
            <a:avLst/>
          </a:prstGeom>
        </p:spPr>
      </p:pic>
    </p:spTree>
    <p:extLst>
      <p:ext uri="{BB962C8B-B14F-4D97-AF65-F5344CB8AC3E}">
        <p14:creationId xmlns:p14="http://schemas.microsoft.com/office/powerpoint/2010/main" val="130447782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F71C4-6EA4-22E3-A6E5-407F18168B80}"/>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62448CF3-8D80-9865-5F07-D662329BC185}"/>
              </a:ext>
            </a:extLst>
          </p:cNvPr>
          <p:cNvSpPr>
            <a:spLocks noGrp="1"/>
          </p:cNvSpPr>
          <p:nvPr>
            <p:ph type="body" idx="1"/>
          </p:nvPr>
        </p:nvSpPr>
        <p:spPr>
          <a:xfrm>
            <a:off x="353023" y="1347776"/>
            <a:ext cx="5607947" cy="2933938"/>
          </a:xfrm>
        </p:spPr>
        <p:txBody>
          <a:bodyPr>
            <a:noAutofit/>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ru-RU" sz="1800" b="1" dirty="0"/>
              <a:t>Инженер по </a:t>
            </a:r>
            <a:r>
              <a:rPr lang="ru-RU" sz="1800" b="1" dirty="0" err="1"/>
              <a:t>тестове</a:t>
            </a:r>
            <a:r>
              <a:rPr lang="ru-RU" sz="1800" b="1" dirty="0"/>
              <a:t> (Test </a:t>
            </a:r>
            <a:r>
              <a:rPr lang="ru-RU" sz="1800" b="1" dirty="0" err="1"/>
              <a:t>Engineer</a:t>
            </a:r>
            <a:r>
              <a:rPr lang="ru-RU" sz="1800" b="1" dirty="0"/>
              <a:t>)</a:t>
            </a:r>
          </a:p>
          <a:p>
            <a:pPr>
              <a:buFont typeface="Arial" panose="020B0604020202020204" pitchFamily="34" charset="0"/>
              <a:buChar char="•"/>
            </a:pPr>
            <a:r>
              <a:rPr lang="ru-RU" sz="1800" b="1" dirty="0"/>
              <a:t>Описание</a:t>
            </a:r>
            <a:r>
              <a:rPr lang="ru-RU" sz="1800" dirty="0"/>
              <a:t>: </a:t>
            </a:r>
            <a:r>
              <a:rPr lang="ru-RU" sz="1800" dirty="0" err="1"/>
              <a:t>Проектира</a:t>
            </a:r>
            <a:r>
              <a:rPr lang="ru-RU" sz="1800" dirty="0"/>
              <a:t> </a:t>
            </a:r>
            <a:r>
              <a:rPr lang="ru-RU" sz="1800" dirty="0" err="1"/>
              <a:t>тестови</a:t>
            </a:r>
            <a:r>
              <a:rPr lang="ru-RU" sz="1800" dirty="0"/>
              <a:t> </a:t>
            </a:r>
            <a:r>
              <a:rPr lang="ru-RU" sz="1800" dirty="0" err="1"/>
              <a:t>методи</a:t>
            </a:r>
            <a:r>
              <a:rPr lang="ru-RU" sz="1800" dirty="0"/>
              <a:t> и </a:t>
            </a:r>
            <a:r>
              <a:rPr lang="ru-RU" sz="1800" dirty="0" err="1"/>
              <a:t>разработва</a:t>
            </a:r>
            <a:r>
              <a:rPr lang="ru-RU" sz="1800" dirty="0"/>
              <a:t> </a:t>
            </a:r>
            <a:r>
              <a:rPr lang="ru-RU" sz="1800" dirty="0" err="1"/>
              <a:t>процедури</a:t>
            </a:r>
            <a:r>
              <a:rPr lang="ru-RU" sz="1800" dirty="0"/>
              <a:t> за </a:t>
            </a:r>
            <a:r>
              <a:rPr lang="ru-RU" sz="1800" dirty="0" err="1"/>
              <a:t>тестване</a:t>
            </a:r>
            <a:r>
              <a:rPr lang="ru-RU" sz="1800" dirty="0"/>
              <a:t> на </a:t>
            </a:r>
            <a:r>
              <a:rPr lang="ru-RU" sz="1800" dirty="0" err="1"/>
              <a:t>готови</a:t>
            </a:r>
            <a:r>
              <a:rPr lang="ru-RU" sz="1800" dirty="0"/>
              <a:t> </a:t>
            </a:r>
            <a:r>
              <a:rPr lang="ru-RU" sz="1800" dirty="0" err="1"/>
              <a:t>чипове</a:t>
            </a:r>
            <a:r>
              <a:rPr lang="ru-RU" sz="1800" dirty="0"/>
              <a:t>, за да се </a:t>
            </a:r>
            <a:r>
              <a:rPr lang="ru-RU" sz="1800" dirty="0" err="1"/>
              <a:t>гарантира</a:t>
            </a:r>
            <a:r>
              <a:rPr lang="ru-RU" sz="1800" dirty="0"/>
              <a:t>, че те </a:t>
            </a:r>
            <a:r>
              <a:rPr lang="ru-RU" sz="1800" dirty="0" err="1"/>
              <a:t>отговарят</a:t>
            </a:r>
            <a:r>
              <a:rPr lang="ru-RU" sz="1800" dirty="0"/>
              <a:t> на </a:t>
            </a:r>
            <a:r>
              <a:rPr lang="ru-RU" sz="1800" dirty="0" err="1"/>
              <a:t>спецификациите</a:t>
            </a:r>
            <a:r>
              <a:rPr lang="ru-RU" sz="1800" dirty="0"/>
              <a:t>.</a:t>
            </a:r>
          </a:p>
          <a:p>
            <a:pPr>
              <a:buFont typeface="Arial" panose="020B0604020202020204" pitchFamily="34" charset="0"/>
              <a:buChar char="•"/>
            </a:pPr>
            <a:r>
              <a:rPr lang="ru-RU" sz="1800" b="1" dirty="0"/>
              <a:t>Умения</a:t>
            </a:r>
            <a:r>
              <a:rPr lang="ru-RU" sz="1800" dirty="0"/>
              <a:t>: </a:t>
            </a:r>
            <a:r>
              <a:rPr lang="ru-RU" sz="1800" dirty="0" err="1"/>
              <a:t>Електроника</a:t>
            </a:r>
            <a:r>
              <a:rPr lang="ru-RU" sz="1800" dirty="0"/>
              <a:t>, </a:t>
            </a:r>
            <a:r>
              <a:rPr lang="ru-RU" sz="1800" dirty="0" err="1"/>
              <a:t>програмиране</a:t>
            </a:r>
            <a:r>
              <a:rPr lang="ru-RU" sz="1800" dirty="0"/>
              <a:t>, </a:t>
            </a:r>
            <a:r>
              <a:rPr lang="ru-RU" sz="1800" dirty="0" err="1"/>
              <a:t>инструментални</a:t>
            </a:r>
            <a:r>
              <a:rPr lang="ru-RU" sz="1800" dirty="0"/>
              <a:t> </a:t>
            </a:r>
            <a:r>
              <a:rPr lang="ru-RU" sz="1800" dirty="0" err="1"/>
              <a:t>системи</a:t>
            </a:r>
            <a:r>
              <a:rPr lang="ru-RU" sz="1800" dirty="0"/>
              <a:t>, анализ на </a:t>
            </a:r>
            <a:r>
              <a:rPr lang="ru-RU" sz="1800" dirty="0" err="1"/>
              <a:t>данни</a:t>
            </a:r>
            <a:r>
              <a:rPr lang="ru-RU" sz="1800" dirty="0"/>
              <a:t>.</a:t>
            </a:r>
          </a:p>
          <a:p>
            <a:endParaRPr lang="de-DE" sz="1800" dirty="0"/>
          </a:p>
          <a:p>
            <a:pPr marL="257175" indent="-257175">
              <a:lnSpc>
                <a:spcPct val="125000"/>
              </a:lnSpc>
              <a:buFont typeface="Wingdings" pitchFamily="2" charset="2"/>
              <a:buChar char="§"/>
            </a:pPr>
            <a:endParaRPr lang="de-DE" sz="1800" dirty="0"/>
          </a:p>
        </p:txBody>
      </p:sp>
      <p:sp>
        <p:nvSpPr>
          <p:cNvPr id="3" name="Fußzeilenplatzhalter 2">
            <a:extLst>
              <a:ext uri="{FF2B5EF4-FFF2-40B4-BE49-F238E27FC236}">
                <a16:creationId xmlns:a16="http://schemas.microsoft.com/office/drawing/2014/main" id="{AEB4DCE7-6C7F-C324-D7B6-765F10651B53}"/>
              </a:ext>
            </a:extLst>
          </p:cNvPr>
          <p:cNvSpPr>
            <a:spLocks noGrp="1"/>
          </p:cNvSpPr>
          <p:nvPr>
            <p:ph type="ftr" sz="quarter" idx="11"/>
          </p:nvPr>
        </p:nvSpPr>
        <p:spPr/>
        <p:txBody>
          <a:bodyPr/>
          <a:lstStyle>
            <a:defPPr rtl="0">
              <a:defRPr lang="de-de"/>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r>
              <a:rPr lang="de-DE"/>
              <a:t>CHIPS of Europe –  </a:t>
            </a:r>
            <a:r>
              <a:rPr lang="en-US"/>
              <a:t>Creating Higher-Education Industry Programmes for the Semiconductor Industry of Europe                                                             www.chipsofeurope.eu </a:t>
            </a:r>
            <a:endParaRPr lang="en-US" dirty="0"/>
          </a:p>
        </p:txBody>
      </p:sp>
      <p:sp>
        <p:nvSpPr>
          <p:cNvPr id="4" name="Foliennummernplatzhalter 3">
            <a:extLst>
              <a:ext uri="{FF2B5EF4-FFF2-40B4-BE49-F238E27FC236}">
                <a16:creationId xmlns:a16="http://schemas.microsoft.com/office/drawing/2014/main" id="{C96BB7B9-1669-13F2-1E7E-35899DD7F3A0}"/>
              </a:ext>
            </a:extLst>
          </p:cNvPr>
          <p:cNvSpPr>
            <a:spLocks noGrp="1"/>
          </p:cNvSpPr>
          <p:nvPr>
            <p:ph type="sldNum" sz="quarter" idx="12"/>
          </p:nvPr>
        </p:nvSpPr>
        <p:spPr/>
        <p:txBody>
          <a:bodyPr/>
          <a:lstStyle>
            <a:defPPr rtl="0">
              <a:defRPr lang="de-de"/>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fld id="{D57F1E4F-1CFF-5643-939E-217C01CDF565}" type="slidenum">
              <a:rPr lang="de-DE" smtClean="0"/>
              <a:pPr/>
              <a:t>10</a:t>
            </a:fld>
            <a:endParaRPr lang="de-DE" dirty="0"/>
          </a:p>
        </p:txBody>
      </p:sp>
      <p:sp>
        <p:nvSpPr>
          <p:cNvPr id="5" name="Textplatzhalter 4">
            <a:extLst>
              <a:ext uri="{FF2B5EF4-FFF2-40B4-BE49-F238E27FC236}">
                <a16:creationId xmlns:a16="http://schemas.microsoft.com/office/drawing/2014/main" id="{92E6A13D-4585-E307-5230-225EA6AB25FC}"/>
              </a:ext>
            </a:extLst>
          </p:cNvPr>
          <p:cNvSpPr>
            <a:spLocks noGrp="1"/>
          </p:cNvSpPr>
          <p:nvPr>
            <p:ph type="body" sz="quarter" idx="13"/>
          </p:nvPr>
        </p:nvSpPr>
        <p:spPr/>
        <p:txBody>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bg-BG" dirty="0">
                <a:solidFill>
                  <a:schemeClr val="bg1"/>
                </a:solidFill>
              </a:rPr>
              <a:t>Мисия</a:t>
            </a:r>
            <a:endParaRPr lang="de-DE" dirty="0">
              <a:solidFill>
                <a:schemeClr val="bg1"/>
              </a:solidFill>
            </a:endParaRPr>
          </a:p>
        </p:txBody>
      </p:sp>
      <p:pic>
        <p:nvPicPr>
          <p:cNvPr id="6" name="Картина 5">
            <a:extLst>
              <a:ext uri="{FF2B5EF4-FFF2-40B4-BE49-F238E27FC236}">
                <a16:creationId xmlns:a16="http://schemas.microsoft.com/office/drawing/2014/main" id="{367223A8-BA13-838D-07BB-5813B7391643}"/>
              </a:ext>
            </a:extLst>
          </p:cNvPr>
          <p:cNvPicPr>
            <a:picLocks noChangeAspect="1"/>
          </p:cNvPicPr>
          <p:nvPr/>
        </p:nvPicPr>
        <p:blipFill>
          <a:blip r:embed="rId2"/>
          <a:stretch>
            <a:fillRect/>
          </a:stretch>
        </p:blipFill>
        <p:spPr>
          <a:xfrm>
            <a:off x="5541736" y="1424214"/>
            <a:ext cx="2857500" cy="2857500"/>
          </a:xfrm>
          <a:prstGeom prst="rect">
            <a:avLst/>
          </a:prstGeom>
        </p:spPr>
      </p:pic>
    </p:spTree>
    <p:extLst>
      <p:ext uri="{BB962C8B-B14F-4D97-AF65-F5344CB8AC3E}">
        <p14:creationId xmlns:p14="http://schemas.microsoft.com/office/powerpoint/2010/main" val="163519489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EA51D-7401-AE28-FD6C-3D5484F493AF}"/>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6EE83E15-49ED-12DE-8977-004EEC5CFADF}"/>
              </a:ext>
            </a:extLst>
          </p:cNvPr>
          <p:cNvSpPr>
            <a:spLocks noGrp="1"/>
          </p:cNvSpPr>
          <p:nvPr>
            <p:ph type="body" idx="1"/>
          </p:nvPr>
        </p:nvSpPr>
        <p:spPr>
          <a:xfrm>
            <a:off x="353023" y="1347776"/>
            <a:ext cx="5607947" cy="2933938"/>
          </a:xfrm>
        </p:spPr>
        <p:txBody>
          <a:bodyPr>
            <a:noAutofit/>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ru-RU" sz="2400" b="1" dirty="0"/>
              <a:t>Физик по устройства (Device </a:t>
            </a:r>
            <a:r>
              <a:rPr lang="ru-RU" sz="2400" b="1" dirty="0" err="1"/>
              <a:t>Physicist</a:t>
            </a:r>
            <a:r>
              <a:rPr lang="ru-RU" sz="2400" b="1" dirty="0"/>
              <a:t>)</a:t>
            </a:r>
          </a:p>
          <a:p>
            <a:pPr>
              <a:buFont typeface="Arial" panose="020B0604020202020204" pitchFamily="34" charset="0"/>
              <a:buChar char="•"/>
            </a:pPr>
            <a:r>
              <a:rPr lang="ru-RU" sz="2400" b="1" dirty="0"/>
              <a:t>Описание</a:t>
            </a:r>
            <a:r>
              <a:rPr lang="ru-RU" sz="2400" dirty="0"/>
              <a:t>: </a:t>
            </a:r>
            <a:r>
              <a:rPr lang="ru-RU" sz="2400" dirty="0" err="1"/>
              <a:t>Работи</a:t>
            </a:r>
            <a:r>
              <a:rPr lang="ru-RU" sz="2400" dirty="0"/>
              <a:t> </a:t>
            </a:r>
            <a:r>
              <a:rPr lang="ru-RU" sz="2400" dirty="0" err="1"/>
              <a:t>върху</a:t>
            </a:r>
            <a:r>
              <a:rPr lang="ru-RU" sz="2400" dirty="0"/>
              <a:t> </a:t>
            </a:r>
            <a:r>
              <a:rPr lang="ru-RU" sz="2400" dirty="0" err="1"/>
              <a:t>физическите</a:t>
            </a:r>
            <a:r>
              <a:rPr lang="ru-RU" sz="2400" dirty="0"/>
              <a:t> </a:t>
            </a:r>
            <a:r>
              <a:rPr lang="ru-RU" sz="2400" dirty="0" err="1"/>
              <a:t>аспекти</a:t>
            </a:r>
            <a:r>
              <a:rPr lang="ru-RU" sz="2400" dirty="0"/>
              <a:t> на </a:t>
            </a:r>
            <a:r>
              <a:rPr lang="ru-RU" sz="2400" dirty="0" err="1"/>
              <a:t>полупроводниковите</a:t>
            </a:r>
            <a:r>
              <a:rPr lang="ru-RU" sz="2400" dirty="0"/>
              <a:t> устройства, за да </a:t>
            </a:r>
            <a:r>
              <a:rPr lang="ru-RU" sz="2400" dirty="0" err="1"/>
              <a:t>разбере</a:t>
            </a:r>
            <a:r>
              <a:rPr lang="ru-RU" sz="2400" dirty="0"/>
              <a:t> как </a:t>
            </a:r>
            <a:r>
              <a:rPr lang="ru-RU" sz="2400" dirty="0" err="1"/>
              <a:t>различни</a:t>
            </a:r>
            <a:r>
              <a:rPr lang="ru-RU" sz="2400" dirty="0"/>
              <a:t> </a:t>
            </a:r>
            <a:r>
              <a:rPr lang="ru-RU" sz="2400" dirty="0" err="1"/>
              <a:t>фактори</a:t>
            </a:r>
            <a:r>
              <a:rPr lang="ru-RU" sz="2400" dirty="0"/>
              <a:t> </a:t>
            </a:r>
            <a:r>
              <a:rPr lang="ru-RU" sz="2400" dirty="0" err="1"/>
              <a:t>влияят</a:t>
            </a:r>
            <a:r>
              <a:rPr lang="ru-RU" sz="2400" dirty="0"/>
              <a:t> на </a:t>
            </a:r>
            <a:r>
              <a:rPr lang="ru-RU" sz="2400" dirty="0" err="1"/>
              <a:t>работата</a:t>
            </a:r>
            <a:r>
              <a:rPr lang="ru-RU" sz="2400" dirty="0"/>
              <a:t> им.</a:t>
            </a:r>
          </a:p>
          <a:p>
            <a:pPr>
              <a:buFont typeface="Arial" panose="020B0604020202020204" pitchFamily="34" charset="0"/>
              <a:buChar char="•"/>
            </a:pPr>
            <a:r>
              <a:rPr lang="ru-RU" sz="2400" b="1" dirty="0"/>
              <a:t>Умения</a:t>
            </a:r>
            <a:r>
              <a:rPr lang="ru-RU" sz="2400" dirty="0"/>
              <a:t>: Физика на </a:t>
            </a:r>
            <a:r>
              <a:rPr lang="ru-RU" sz="2400" dirty="0" err="1"/>
              <a:t>полупроводници</a:t>
            </a:r>
            <a:r>
              <a:rPr lang="ru-RU" sz="2400" dirty="0"/>
              <a:t>, нанотехнологии, </a:t>
            </a:r>
            <a:r>
              <a:rPr lang="ru-RU" sz="2400" dirty="0" err="1"/>
              <a:t>квантова</a:t>
            </a:r>
            <a:r>
              <a:rPr lang="ru-RU" sz="2400" dirty="0"/>
              <a:t> механика.</a:t>
            </a:r>
            <a:endParaRPr lang="de-DE" sz="1800" dirty="0"/>
          </a:p>
          <a:p>
            <a:pPr marL="257175" indent="-257175">
              <a:lnSpc>
                <a:spcPct val="125000"/>
              </a:lnSpc>
              <a:buFont typeface="Wingdings" pitchFamily="2" charset="2"/>
              <a:buChar char="§"/>
            </a:pPr>
            <a:endParaRPr lang="de-DE" sz="1800" dirty="0"/>
          </a:p>
        </p:txBody>
      </p:sp>
      <p:sp>
        <p:nvSpPr>
          <p:cNvPr id="3" name="Fußzeilenplatzhalter 2">
            <a:extLst>
              <a:ext uri="{FF2B5EF4-FFF2-40B4-BE49-F238E27FC236}">
                <a16:creationId xmlns:a16="http://schemas.microsoft.com/office/drawing/2014/main" id="{81C8BB51-F824-75C0-6FB6-7EBDCB6E2D73}"/>
              </a:ext>
            </a:extLst>
          </p:cNvPr>
          <p:cNvSpPr>
            <a:spLocks noGrp="1"/>
          </p:cNvSpPr>
          <p:nvPr>
            <p:ph type="ftr" sz="quarter" idx="11"/>
          </p:nvPr>
        </p:nvSpPr>
        <p:spPr/>
        <p:txBody>
          <a:bodyPr/>
          <a:lstStyle>
            <a:defPPr rtl="0">
              <a:defRPr lang="de-de"/>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r>
              <a:rPr lang="de-DE"/>
              <a:t>CHIPS of Europe –  </a:t>
            </a:r>
            <a:r>
              <a:rPr lang="en-US"/>
              <a:t>Creating Higher-Education Industry Programmes for the Semiconductor Industry of Europe                                                             www.chipsofeurope.eu </a:t>
            </a:r>
            <a:endParaRPr lang="en-US" dirty="0"/>
          </a:p>
        </p:txBody>
      </p:sp>
      <p:sp>
        <p:nvSpPr>
          <p:cNvPr id="4" name="Foliennummernplatzhalter 3">
            <a:extLst>
              <a:ext uri="{FF2B5EF4-FFF2-40B4-BE49-F238E27FC236}">
                <a16:creationId xmlns:a16="http://schemas.microsoft.com/office/drawing/2014/main" id="{0462CE93-AFDA-7E34-00AA-ED078ED125C8}"/>
              </a:ext>
            </a:extLst>
          </p:cNvPr>
          <p:cNvSpPr>
            <a:spLocks noGrp="1"/>
          </p:cNvSpPr>
          <p:nvPr>
            <p:ph type="sldNum" sz="quarter" idx="12"/>
          </p:nvPr>
        </p:nvSpPr>
        <p:spPr/>
        <p:txBody>
          <a:bodyPr/>
          <a:lstStyle>
            <a:defPPr rtl="0">
              <a:defRPr lang="de-de"/>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fld id="{D57F1E4F-1CFF-5643-939E-217C01CDF565}" type="slidenum">
              <a:rPr lang="de-DE" smtClean="0"/>
              <a:pPr/>
              <a:t>11</a:t>
            </a:fld>
            <a:endParaRPr lang="de-DE" dirty="0"/>
          </a:p>
        </p:txBody>
      </p:sp>
      <p:sp>
        <p:nvSpPr>
          <p:cNvPr id="5" name="Textplatzhalter 4">
            <a:extLst>
              <a:ext uri="{FF2B5EF4-FFF2-40B4-BE49-F238E27FC236}">
                <a16:creationId xmlns:a16="http://schemas.microsoft.com/office/drawing/2014/main" id="{1DF326DC-D811-327F-E18B-37E62F81493F}"/>
              </a:ext>
            </a:extLst>
          </p:cNvPr>
          <p:cNvSpPr>
            <a:spLocks noGrp="1"/>
          </p:cNvSpPr>
          <p:nvPr>
            <p:ph type="body" sz="quarter" idx="13"/>
          </p:nvPr>
        </p:nvSpPr>
        <p:spPr/>
        <p:txBody>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bg-BG" dirty="0">
                <a:solidFill>
                  <a:schemeClr val="bg1"/>
                </a:solidFill>
              </a:rPr>
              <a:t>Мисия</a:t>
            </a:r>
            <a:endParaRPr lang="de-DE" dirty="0">
              <a:solidFill>
                <a:schemeClr val="bg1"/>
              </a:solidFill>
            </a:endParaRPr>
          </a:p>
        </p:txBody>
      </p:sp>
      <p:pic>
        <p:nvPicPr>
          <p:cNvPr id="6" name="Картина 5">
            <a:extLst>
              <a:ext uri="{FF2B5EF4-FFF2-40B4-BE49-F238E27FC236}">
                <a16:creationId xmlns:a16="http://schemas.microsoft.com/office/drawing/2014/main" id="{E1B070F0-1F3F-1DEE-0BCB-D1F8954ED31F}"/>
              </a:ext>
            </a:extLst>
          </p:cNvPr>
          <p:cNvPicPr>
            <a:picLocks noChangeAspect="1"/>
          </p:cNvPicPr>
          <p:nvPr/>
        </p:nvPicPr>
        <p:blipFill>
          <a:blip r:embed="rId2"/>
          <a:stretch>
            <a:fillRect/>
          </a:stretch>
        </p:blipFill>
        <p:spPr>
          <a:xfrm>
            <a:off x="6026151" y="1486688"/>
            <a:ext cx="2656114" cy="2656114"/>
          </a:xfrm>
          <a:prstGeom prst="rect">
            <a:avLst/>
          </a:prstGeom>
        </p:spPr>
      </p:pic>
    </p:spTree>
    <p:extLst>
      <p:ext uri="{BB962C8B-B14F-4D97-AF65-F5344CB8AC3E}">
        <p14:creationId xmlns:p14="http://schemas.microsoft.com/office/powerpoint/2010/main" val="6577848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AC15E-147F-40AC-61C5-C1C50135A0D8}"/>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7BB50E34-8D77-E179-2CC2-ABAB4A2C2040}"/>
              </a:ext>
            </a:extLst>
          </p:cNvPr>
          <p:cNvSpPr>
            <a:spLocks noGrp="1"/>
          </p:cNvSpPr>
          <p:nvPr>
            <p:ph type="body" idx="1"/>
          </p:nvPr>
        </p:nvSpPr>
        <p:spPr>
          <a:xfrm>
            <a:off x="353023" y="1347776"/>
            <a:ext cx="5607947" cy="2933938"/>
          </a:xfrm>
        </p:spPr>
        <p:txBody>
          <a:bodyPr>
            <a:noAutofit/>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ru-RU" sz="1800" b="1" dirty="0"/>
              <a:t>Инженер по </a:t>
            </a:r>
            <a:r>
              <a:rPr lang="ru-RU" sz="1800" b="1" dirty="0" err="1"/>
              <a:t>фърмуер</a:t>
            </a:r>
            <a:r>
              <a:rPr lang="ru-RU" sz="1800" b="1" dirty="0"/>
              <a:t> (</a:t>
            </a:r>
            <a:r>
              <a:rPr lang="ru-RU" sz="1800" b="1" dirty="0" err="1"/>
              <a:t>Firmware</a:t>
            </a:r>
            <a:r>
              <a:rPr lang="ru-RU" sz="1800" b="1" dirty="0"/>
              <a:t> </a:t>
            </a:r>
            <a:r>
              <a:rPr lang="ru-RU" sz="1800" b="1" dirty="0" err="1"/>
              <a:t>Engineer</a:t>
            </a:r>
            <a:r>
              <a:rPr lang="ru-RU" sz="1800" b="1" dirty="0"/>
              <a:t>)</a:t>
            </a:r>
          </a:p>
          <a:p>
            <a:pPr>
              <a:buFont typeface="Arial" panose="020B0604020202020204" pitchFamily="34" charset="0"/>
              <a:buChar char="•"/>
            </a:pPr>
            <a:r>
              <a:rPr lang="ru-RU" sz="1800" b="1" dirty="0"/>
              <a:t>Описание</a:t>
            </a:r>
            <a:r>
              <a:rPr lang="ru-RU" sz="1800" dirty="0"/>
              <a:t>: </a:t>
            </a:r>
            <a:r>
              <a:rPr lang="ru-RU" sz="1800" dirty="0" err="1"/>
              <a:t>Разработва</a:t>
            </a:r>
            <a:r>
              <a:rPr lang="ru-RU" sz="1800" dirty="0"/>
              <a:t> </a:t>
            </a:r>
            <a:r>
              <a:rPr lang="ru-RU" sz="1800" dirty="0" err="1"/>
              <a:t>фърмуер</a:t>
            </a:r>
            <a:r>
              <a:rPr lang="ru-RU" sz="1800" dirty="0"/>
              <a:t> за управление на </a:t>
            </a:r>
            <a:r>
              <a:rPr lang="ru-RU" sz="1800" dirty="0" err="1"/>
              <a:t>хардуерните</a:t>
            </a:r>
            <a:r>
              <a:rPr lang="ru-RU" sz="1800" dirty="0"/>
              <a:t> функции на </a:t>
            </a:r>
            <a:r>
              <a:rPr lang="ru-RU" sz="1800" dirty="0" err="1"/>
              <a:t>полупроводниковите</a:t>
            </a:r>
            <a:r>
              <a:rPr lang="ru-RU" sz="1800" dirty="0"/>
              <a:t> </a:t>
            </a:r>
            <a:r>
              <a:rPr lang="ru-RU" sz="1800" dirty="0" err="1"/>
              <a:t>компоненти</a:t>
            </a:r>
            <a:r>
              <a:rPr lang="ru-RU" sz="1800" dirty="0"/>
              <a:t>, </a:t>
            </a:r>
            <a:r>
              <a:rPr lang="ru-RU" sz="1800" dirty="0" err="1"/>
              <a:t>особено</a:t>
            </a:r>
            <a:r>
              <a:rPr lang="ru-RU" sz="1800" dirty="0"/>
              <a:t> </a:t>
            </a:r>
            <a:r>
              <a:rPr lang="ru-RU" sz="1800" dirty="0" err="1"/>
              <a:t>микроконтролери</a:t>
            </a:r>
            <a:r>
              <a:rPr lang="ru-RU" sz="1800" dirty="0"/>
              <a:t> и </a:t>
            </a:r>
            <a:r>
              <a:rPr lang="ru-RU" sz="1800" dirty="0" err="1"/>
              <a:t>други</a:t>
            </a:r>
            <a:r>
              <a:rPr lang="ru-RU" sz="1800" dirty="0"/>
              <a:t> </a:t>
            </a:r>
            <a:r>
              <a:rPr lang="ru-RU" sz="1800" dirty="0" err="1"/>
              <a:t>интегрални</a:t>
            </a:r>
            <a:r>
              <a:rPr lang="ru-RU" sz="1800" dirty="0"/>
              <a:t> </a:t>
            </a:r>
            <a:r>
              <a:rPr lang="ru-RU" sz="1800" dirty="0" err="1"/>
              <a:t>схеми</a:t>
            </a:r>
            <a:r>
              <a:rPr lang="ru-RU" sz="1800" dirty="0"/>
              <a:t>.</a:t>
            </a:r>
          </a:p>
          <a:p>
            <a:pPr>
              <a:buFont typeface="Arial" panose="020B0604020202020204" pitchFamily="34" charset="0"/>
              <a:buChar char="•"/>
            </a:pPr>
            <a:r>
              <a:rPr lang="ru-RU" sz="1800" b="1" dirty="0"/>
              <a:t>Умения</a:t>
            </a:r>
            <a:r>
              <a:rPr lang="ru-RU" sz="1800" dirty="0"/>
              <a:t>: </a:t>
            </a:r>
            <a:r>
              <a:rPr lang="ru-RU" sz="1800" dirty="0" err="1"/>
              <a:t>Програмиране</a:t>
            </a:r>
            <a:r>
              <a:rPr lang="ru-RU" sz="1800" dirty="0"/>
              <a:t> (C, C++), </a:t>
            </a:r>
            <a:r>
              <a:rPr lang="ru-RU" sz="1800" dirty="0" err="1"/>
              <a:t>вградени</a:t>
            </a:r>
            <a:r>
              <a:rPr lang="ru-RU" sz="1800" dirty="0"/>
              <a:t> </a:t>
            </a:r>
            <a:r>
              <a:rPr lang="ru-RU" sz="1800" dirty="0" err="1"/>
              <a:t>системи</a:t>
            </a:r>
            <a:r>
              <a:rPr lang="ru-RU" sz="1800" dirty="0"/>
              <a:t>, </a:t>
            </a:r>
            <a:r>
              <a:rPr lang="ru-RU" sz="1800" dirty="0" err="1"/>
              <a:t>хардуерно</a:t>
            </a:r>
            <a:r>
              <a:rPr lang="ru-RU" sz="1800" dirty="0"/>
              <a:t> </a:t>
            </a:r>
            <a:r>
              <a:rPr lang="ru-RU" sz="1800" dirty="0" err="1"/>
              <a:t>програмиране</a:t>
            </a:r>
            <a:r>
              <a:rPr lang="ru-RU" sz="1800" dirty="0"/>
              <a:t>.</a:t>
            </a:r>
          </a:p>
        </p:txBody>
      </p:sp>
      <p:sp>
        <p:nvSpPr>
          <p:cNvPr id="3" name="Fußzeilenplatzhalter 2">
            <a:extLst>
              <a:ext uri="{FF2B5EF4-FFF2-40B4-BE49-F238E27FC236}">
                <a16:creationId xmlns:a16="http://schemas.microsoft.com/office/drawing/2014/main" id="{823E3CCB-B0E7-22F2-B3CF-F1A6F6F2383B}"/>
              </a:ext>
            </a:extLst>
          </p:cNvPr>
          <p:cNvSpPr>
            <a:spLocks noGrp="1"/>
          </p:cNvSpPr>
          <p:nvPr>
            <p:ph type="ftr" sz="quarter" idx="11"/>
          </p:nvPr>
        </p:nvSpPr>
        <p:spPr/>
        <p:txBody>
          <a:bodyPr/>
          <a:lstStyle>
            <a:defPPr rtl="0">
              <a:defRPr lang="de-de"/>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r>
              <a:rPr lang="de-DE"/>
              <a:t>CHIPS of Europe –  </a:t>
            </a:r>
            <a:r>
              <a:rPr lang="en-US"/>
              <a:t>Creating Higher-Education Industry Programmes for the Semiconductor Industry of Europe                                                             www.chipsofeurope.eu </a:t>
            </a:r>
            <a:endParaRPr lang="en-US" dirty="0"/>
          </a:p>
        </p:txBody>
      </p:sp>
      <p:sp>
        <p:nvSpPr>
          <p:cNvPr id="4" name="Foliennummernplatzhalter 3">
            <a:extLst>
              <a:ext uri="{FF2B5EF4-FFF2-40B4-BE49-F238E27FC236}">
                <a16:creationId xmlns:a16="http://schemas.microsoft.com/office/drawing/2014/main" id="{41D99192-DF02-D1C9-0B14-0B3F71DBE07F}"/>
              </a:ext>
            </a:extLst>
          </p:cNvPr>
          <p:cNvSpPr>
            <a:spLocks noGrp="1"/>
          </p:cNvSpPr>
          <p:nvPr>
            <p:ph type="sldNum" sz="quarter" idx="12"/>
          </p:nvPr>
        </p:nvSpPr>
        <p:spPr/>
        <p:txBody>
          <a:bodyPr/>
          <a:lstStyle>
            <a:defPPr rtl="0">
              <a:defRPr lang="de-de"/>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fld id="{D57F1E4F-1CFF-5643-939E-217C01CDF565}" type="slidenum">
              <a:rPr lang="de-DE" smtClean="0"/>
              <a:pPr/>
              <a:t>12</a:t>
            </a:fld>
            <a:endParaRPr lang="de-DE" dirty="0"/>
          </a:p>
        </p:txBody>
      </p:sp>
      <p:sp>
        <p:nvSpPr>
          <p:cNvPr id="5" name="Textplatzhalter 4">
            <a:extLst>
              <a:ext uri="{FF2B5EF4-FFF2-40B4-BE49-F238E27FC236}">
                <a16:creationId xmlns:a16="http://schemas.microsoft.com/office/drawing/2014/main" id="{B3777363-E33E-96CF-C4B9-C7C019D6E651}"/>
              </a:ext>
            </a:extLst>
          </p:cNvPr>
          <p:cNvSpPr>
            <a:spLocks noGrp="1"/>
          </p:cNvSpPr>
          <p:nvPr>
            <p:ph type="body" sz="quarter" idx="13"/>
          </p:nvPr>
        </p:nvSpPr>
        <p:spPr/>
        <p:txBody>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bg-BG" dirty="0">
                <a:solidFill>
                  <a:schemeClr val="bg1"/>
                </a:solidFill>
              </a:rPr>
              <a:t>Мисия</a:t>
            </a:r>
            <a:endParaRPr lang="de-DE" dirty="0">
              <a:solidFill>
                <a:schemeClr val="bg1"/>
              </a:solidFill>
            </a:endParaRPr>
          </a:p>
        </p:txBody>
      </p:sp>
      <p:pic>
        <p:nvPicPr>
          <p:cNvPr id="6" name="Картина 5">
            <a:extLst>
              <a:ext uri="{FF2B5EF4-FFF2-40B4-BE49-F238E27FC236}">
                <a16:creationId xmlns:a16="http://schemas.microsoft.com/office/drawing/2014/main" id="{880F5A5A-C3F3-9DDD-0871-C8253F10769B}"/>
              </a:ext>
            </a:extLst>
          </p:cNvPr>
          <p:cNvPicPr>
            <a:picLocks noChangeAspect="1"/>
          </p:cNvPicPr>
          <p:nvPr/>
        </p:nvPicPr>
        <p:blipFill>
          <a:blip r:embed="rId2"/>
          <a:stretch>
            <a:fillRect/>
          </a:stretch>
        </p:blipFill>
        <p:spPr>
          <a:xfrm>
            <a:off x="5660571" y="1151308"/>
            <a:ext cx="3130406" cy="3130406"/>
          </a:xfrm>
          <a:prstGeom prst="rect">
            <a:avLst/>
          </a:prstGeom>
        </p:spPr>
      </p:pic>
    </p:spTree>
    <p:extLst>
      <p:ext uri="{BB962C8B-B14F-4D97-AF65-F5344CB8AC3E}">
        <p14:creationId xmlns:p14="http://schemas.microsoft.com/office/powerpoint/2010/main" val="94462685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9FBD8-FF95-441D-122D-11B6CDAA6566}"/>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4579CF5C-9149-63F9-9C7D-B3A0FD46C622}"/>
              </a:ext>
            </a:extLst>
          </p:cNvPr>
          <p:cNvSpPr>
            <a:spLocks noGrp="1"/>
          </p:cNvSpPr>
          <p:nvPr>
            <p:ph type="body" idx="1"/>
          </p:nvPr>
        </p:nvSpPr>
        <p:spPr>
          <a:xfrm>
            <a:off x="353023" y="1347776"/>
            <a:ext cx="5607947" cy="2933938"/>
          </a:xfrm>
        </p:spPr>
        <p:txBody>
          <a:bodyPr>
            <a:noAutofit/>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ru-RU" sz="1800" b="1" dirty="0"/>
              <a:t>Инженер по </a:t>
            </a:r>
            <a:r>
              <a:rPr lang="ru-RU" sz="1800" b="1" dirty="0" err="1"/>
              <a:t>производствени</a:t>
            </a:r>
            <a:r>
              <a:rPr lang="ru-RU" sz="1800" b="1" dirty="0"/>
              <a:t> операции (Manufacturing </a:t>
            </a:r>
            <a:r>
              <a:rPr lang="ru-RU" sz="1800" b="1" dirty="0" err="1"/>
              <a:t>Engineer</a:t>
            </a:r>
            <a:r>
              <a:rPr lang="ru-RU" sz="1800" b="1" dirty="0"/>
              <a:t>)</a:t>
            </a:r>
          </a:p>
          <a:p>
            <a:pPr>
              <a:buFont typeface="Arial" panose="020B0604020202020204" pitchFamily="34" charset="0"/>
              <a:buChar char="•"/>
            </a:pPr>
            <a:r>
              <a:rPr lang="ru-RU" sz="1800" b="1" dirty="0"/>
              <a:t>Описание</a:t>
            </a:r>
            <a:r>
              <a:rPr lang="ru-RU" sz="1800" dirty="0"/>
              <a:t>: </a:t>
            </a:r>
            <a:r>
              <a:rPr lang="ru-RU" sz="1800" dirty="0" err="1"/>
              <a:t>Управлява</a:t>
            </a:r>
            <a:r>
              <a:rPr lang="ru-RU" sz="1800" dirty="0"/>
              <a:t> </a:t>
            </a:r>
            <a:r>
              <a:rPr lang="ru-RU" sz="1800" dirty="0" err="1"/>
              <a:t>производствените</a:t>
            </a:r>
            <a:r>
              <a:rPr lang="ru-RU" sz="1800" dirty="0"/>
              <a:t> </a:t>
            </a:r>
            <a:r>
              <a:rPr lang="ru-RU" sz="1800" dirty="0" err="1"/>
              <a:t>процеси</a:t>
            </a:r>
            <a:r>
              <a:rPr lang="ru-RU" sz="1800" dirty="0"/>
              <a:t>, </a:t>
            </a:r>
            <a:r>
              <a:rPr lang="ru-RU" sz="1800" dirty="0" err="1"/>
              <a:t>анализира</a:t>
            </a:r>
            <a:r>
              <a:rPr lang="ru-RU" sz="1800" dirty="0"/>
              <a:t> </a:t>
            </a:r>
            <a:r>
              <a:rPr lang="ru-RU" sz="1800" dirty="0" err="1"/>
              <a:t>производителността</a:t>
            </a:r>
            <a:r>
              <a:rPr lang="ru-RU" sz="1800" dirty="0"/>
              <a:t> и </a:t>
            </a:r>
            <a:r>
              <a:rPr lang="ru-RU" sz="1800" dirty="0" err="1"/>
              <a:t>внедрява</a:t>
            </a:r>
            <a:r>
              <a:rPr lang="ru-RU" sz="1800" dirty="0"/>
              <a:t> </a:t>
            </a:r>
            <a:r>
              <a:rPr lang="ru-RU" sz="1800" dirty="0" err="1"/>
              <a:t>подобрения</a:t>
            </a:r>
            <a:r>
              <a:rPr lang="ru-RU" sz="1800" dirty="0"/>
              <a:t> в </a:t>
            </a:r>
            <a:r>
              <a:rPr lang="ru-RU" sz="1800" dirty="0" err="1"/>
              <a:t>производствените</a:t>
            </a:r>
            <a:r>
              <a:rPr lang="ru-RU" sz="1800" dirty="0"/>
              <a:t> линии.</a:t>
            </a:r>
          </a:p>
          <a:p>
            <a:pPr>
              <a:buFont typeface="Arial" panose="020B0604020202020204" pitchFamily="34" charset="0"/>
              <a:buChar char="•"/>
            </a:pPr>
            <a:r>
              <a:rPr lang="ru-RU" sz="1800" b="1" dirty="0"/>
              <a:t>Умения</a:t>
            </a:r>
            <a:r>
              <a:rPr lang="ru-RU" sz="1800" dirty="0"/>
              <a:t>: Управление на </a:t>
            </a:r>
            <a:r>
              <a:rPr lang="ru-RU" sz="1800" dirty="0" err="1"/>
              <a:t>производствени</a:t>
            </a:r>
            <a:r>
              <a:rPr lang="ru-RU" sz="1800" dirty="0"/>
              <a:t> </a:t>
            </a:r>
            <a:r>
              <a:rPr lang="ru-RU" sz="1800" dirty="0" err="1"/>
              <a:t>процеси</a:t>
            </a:r>
            <a:r>
              <a:rPr lang="ru-RU" sz="1800" dirty="0"/>
              <a:t>, статистика, управление на </a:t>
            </a:r>
            <a:r>
              <a:rPr lang="ru-RU" sz="1800" dirty="0" err="1"/>
              <a:t>проекти</a:t>
            </a:r>
            <a:r>
              <a:rPr lang="ru-RU" sz="1800" dirty="0"/>
              <a:t>.</a:t>
            </a:r>
          </a:p>
          <a:p>
            <a:endParaRPr lang="ru-RU" sz="1800" dirty="0"/>
          </a:p>
        </p:txBody>
      </p:sp>
      <p:sp>
        <p:nvSpPr>
          <p:cNvPr id="3" name="Fußzeilenplatzhalter 2">
            <a:extLst>
              <a:ext uri="{FF2B5EF4-FFF2-40B4-BE49-F238E27FC236}">
                <a16:creationId xmlns:a16="http://schemas.microsoft.com/office/drawing/2014/main" id="{1B88A87E-8C13-8FB4-0F03-97480E1F0C68}"/>
              </a:ext>
            </a:extLst>
          </p:cNvPr>
          <p:cNvSpPr>
            <a:spLocks noGrp="1"/>
          </p:cNvSpPr>
          <p:nvPr>
            <p:ph type="ftr" sz="quarter" idx="11"/>
          </p:nvPr>
        </p:nvSpPr>
        <p:spPr/>
        <p:txBody>
          <a:bodyPr/>
          <a:lstStyle>
            <a:defPPr rtl="0">
              <a:defRPr lang="de-de"/>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r>
              <a:rPr lang="de-DE"/>
              <a:t>CHIPS of Europe –  </a:t>
            </a:r>
            <a:r>
              <a:rPr lang="en-US"/>
              <a:t>Creating Higher-Education Industry Programmes for the Semiconductor Industry of Europe                                                             www.chipsofeurope.eu </a:t>
            </a:r>
            <a:endParaRPr lang="en-US" dirty="0"/>
          </a:p>
        </p:txBody>
      </p:sp>
      <p:sp>
        <p:nvSpPr>
          <p:cNvPr id="4" name="Foliennummernplatzhalter 3">
            <a:extLst>
              <a:ext uri="{FF2B5EF4-FFF2-40B4-BE49-F238E27FC236}">
                <a16:creationId xmlns:a16="http://schemas.microsoft.com/office/drawing/2014/main" id="{777454E5-553E-D843-1F8D-9EE219397AC4}"/>
              </a:ext>
            </a:extLst>
          </p:cNvPr>
          <p:cNvSpPr>
            <a:spLocks noGrp="1"/>
          </p:cNvSpPr>
          <p:nvPr>
            <p:ph type="sldNum" sz="quarter" idx="12"/>
          </p:nvPr>
        </p:nvSpPr>
        <p:spPr/>
        <p:txBody>
          <a:bodyPr/>
          <a:lstStyle>
            <a:defPPr rtl="0">
              <a:defRPr lang="de-de"/>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fld id="{D57F1E4F-1CFF-5643-939E-217C01CDF565}" type="slidenum">
              <a:rPr lang="de-DE" smtClean="0"/>
              <a:pPr/>
              <a:t>13</a:t>
            </a:fld>
            <a:endParaRPr lang="de-DE" dirty="0"/>
          </a:p>
        </p:txBody>
      </p:sp>
      <p:sp>
        <p:nvSpPr>
          <p:cNvPr id="5" name="Textplatzhalter 4">
            <a:extLst>
              <a:ext uri="{FF2B5EF4-FFF2-40B4-BE49-F238E27FC236}">
                <a16:creationId xmlns:a16="http://schemas.microsoft.com/office/drawing/2014/main" id="{B5FADAC6-27D9-EF9B-28BB-9C35341F90D5}"/>
              </a:ext>
            </a:extLst>
          </p:cNvPr>
          <p:cNvSpPr>
            <a:spLocks noGrp="1"/>
          </p:cNvSpPr>
          <p:nvPr>
            <p:ph type="body" sz="quarter" idx="13"/>
          </p:nvPr>
        </p:nvSpPr>
        <p:spPr/>
        <p:txBody>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bg-BG" dirty="0">
                <a:solidFill>
                  <a:schemeClr val="bg1"/>
                </a:solidFill>
              </a:rPr>
              <a:t>Мисия</a:t>
            </a:r>
            <a:endParaRPr lang="de-DE" dirty="0">
              <a:solidFill>
                <a:schemeClr val="bg1"/>
              </a:solidFill>
            </a:endParaRPr>
          </a:p>
        </p:txBody>
      </p:sp>
      <p:pic>
        <p:nvPicPr>
          <p:cNvPr id="6" name="Картина 5">
            <a:extLst>
              <a:ext uri="{FF2B5EF4-FFF2-40B4-BE49-F238E27FC236}">
                <a16:creationId xmlns:a16="http://schemas.microsoft.com/office/drawing/2014/main" id="{12898F76-5FA2-3459-C96B-F195AAF7AF3D}"/>
              </a:ext>
            </a:extLst>
          </p:cNvPr>
          <p:cNvPicPr>
            <a:picLocks noChangeAspect="1"/>
          </p:cNvPicPr>
          <p:nvPr/>
        </p:nvPicPr>
        <p:blipFill>
          <a:blip r:embed="rId2"/>
          <a:stretch>
            <a:fillRect/>
          </a:stretch>
        </p:blipFill>
        <p:spPr>
          <a:xfrm>
            <a:off x="5503634" y="1190171"/>
            <a:ext cx="3091543" cy="3091543"/>
          </a:xfrm>
          <a:prstGeom prst="rect">
            <a:avLst/>
          </a:prstGeom>
        </p:spPr>
      </p:pic>
    </p:spTree>
    <p:extLst>
      <p:ext uri="{BB962C8B-B14F-4D97-AF65-F5344CB8AC3E}">
        <p14:creationId xmlns:p14="http://schemas.microsoft.com/office/powerpoint/2010/main" val="93003140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6B8A9-39DB-A2BC-5D58-023E2ADE1DD5}"/>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34FB3220-CFAD-0C64-15BD-EC85D1255F00}"/>
              </a:ext>
            </a:extLst>
          </p:cNvPr>
          <p:cNvSpPr>
            <a:spLocks noGrp="1"/>
          </p:cNvSpPr>
          <p:nvPr>
            <p:ph type="body" idx="1"/>
          </p:nvPr>
        </p:nvSpPr>
        <p:spPr>
          <a:xfrm>
            <a:off x="353024" y="1347776"/>
            <a:ext cx="4988234" cy="2933938"/>
          </a:xfrm>
        </p:spPr>
        <p:txBody>
          <a:bodyPr>
            <a:noAutofit/>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ru-RU" sz="1800" b="1" dirty="0"/>
              <a:t>Инженер по </a:t>
            </a:r>
            <a:r>
              <a:rPr lang="ru-RU" sz="1800" b="1" dirty="0" err="1"/>
              <a:t>опаковане</a:t>
            </a:r>
            <a:r>
              <a:rPr lang="ru-RU" sz="1800" b="1" dirty="0"/>
              <a:t> (</a:t>
            </a:r>
            <a:r>
              <a:rPr lang="ru-RU" sz="1800" b="1" dirty="0" err="1"/>
              <a:t>Packaging</a:t>
            </a:r>
            <a:r>
              <a:rPr lang="ru-RU" sz="1800" b="1" dirty="0"/>
              <a:t> </a:t>
            </a:r>
            <a:r>
              <a:rPr lang="ru-RU" sz="1800" b="1" dirty="0" err="1"/>
              <a:t>Engineer</a:t>
            </a:r>
            <a:r>
              <a:rPr lang="ru-RU" sz="1800" b="1" dirty="0"/>
              <a:t>)</a:t>
            </a:r>
          </a:p>
          <a:p>
            <a:pPr>
              <a:buFont typeface="Arial" panose="020B0604020202020204" pitchFamily="34" charset="0"/>
              <a:buChar char="•"/>
            </a:pPr>
            <a:r>
              <a:rPr lang="ru-RU" sz="1800" b="1" dirty="0"/>
              <a:t>Описание</a:t>
            </a:r>
            <a:r>
              <a:rPr lang="ru-RU" sz="1800" dirty="0"/>
              <a:t>: </a:t>
            </a:r>
            <a:r>
              <a:rPr lang="ru-RU" sz="1800" dirty="0" err="1"/>
              <a:t>Проектира</a:t>
            </a:r>
            <a:r>
              <a:rPr lang="ru-RU" sz="1800" dirty="0"/>
              <a:t> и </a:t>
            </a:r>
            <a:r>
              <a:rPr lang="ru-RU" sz="1800" dirty="0" err="1"/>
              <a:t>разработва</a:t>
            </a:r>
            <a:r>
              <a:rPr lang="ru-RU" sz="1800" dirty="0"/>
              <a:t> </a:t>
            </a:r>
            <a:r>
              <a:rPr lang="ru-RU" sz="1800" dirty="0" err="1"/>
              <a:t>методи</a:t>
            </a:r>
            <a:r>
              <a:rPr lang="ru-RU" sz="1800" dirty="0"/>
              <a:t> за </a:t>
            </a:r>
            <a:r>
              <a:rPr lang="ru-RU" sz="1800" dirty="0" err="1"/>
              <a:t>опаковане</a:t>
            </a:r>
            <a:r>
              <a:rPr lang="ru-RU" sz="1800" dirty="0"/>
              <a:t> на </a:t>
            </a:r>
            <a:r>
              <a:rPr lang="ru-RU" sz="1800" dirty="0" err="1"/>
              <a:t>полупроводникови</a:t>
            </a:r>
            <a:r>
              <a:rPr lang="ru-RU" sz="1800" dirty="0"/>
              <a:t> </a:t>
            </a:r>
            <a:r>
              <a:rPr lang="ru-RU" sz="1800" dirty="0" err="1"/>
              <a:t>чипове</a:t>
            </a:r>
            <a:r>
              <a:rPr lang="ru-RU" sz="1800" dirty="0"/>
              <a:t>, за да се </a:t>
            </a:r>
            <a:r>
              <a:rPr lang="ru-RU" sz="1800" dirty="0" err="1"/>
              <a:t>осигури</a:t>
            </a:r>
            <a:r>
              <a:rPr lang="ru-RU" sz="1800" dirty="0"/>
              <a:t> </a:t>
            </a:r>
            <a:r>
              <a:rPr lang="ru-RU" sz="1800" dirty="0" err="1"/>
              <a:t>тяхната</a:t>
            </a:r>
            <a:r>
              <a:rPr lang="ru-RU" sz="1800" dirty="0"/>
              <a:t> защита и </a:t>
            </a:r>
            <a:r>
              <a:rPr lang="ru-RU" sz="1800" dirty="0" err="1"/>
              <a:t>правилно</a:t>
            </a:r>
            <a:r>
              <a:rPr lang="ru-RU" sz="1800" dirty="0"/>
              <a:t> </a:t>
            </a:r>
            <a:r>
              <a:rPr lang="ru-RU" sz="1800" dirty="0" err="1"/>
              <a:t>функциониране</a:t>
            </a:r>
            <a:r>
              <a:rPr lang="ru-RU" sz="1800" dirty="0"/>
              <a:t>.</a:t>
            </a:r>
          </a:p>
          <a:p>
            <a:pPr>
              <a:buFont typeface="Arial" panose="020B0604020202020204" pitchFamily="34" charset="0"/>
              <a:buChar char="•"/>
            </a:pPr>
            <a:r>
              <a:rPr lang="ru-RU" sz="1800" b="1" dirty="0"/>
              <a:t>Умения</a:t>
            </a:r>
            <a:r>
              <a:rPr lang="ru-RU" sz="1800" dirty="0"/>
              <a:t>: </a:t>
            </a:r>
            <a:r>
              <a:rPr lang="ru-RU" sz="1800" dirty="0" err="1"/>
              <a:t>Материалознание</a:t>
            </a:r>
            <a:r>
              <a:rPr lang="ru-RU" sz="1800" dirty="0"/>
              <a:t>, </a:t>
            </a:r>
            <a:r>
              <a:rPr lang="ru-RU" sz="1800" dirty="0" err="1"/>
              <a:t>термична</a:t>
            </a:r>
            <a:r>
              <a:rPr lang="ru-RU" sz="1800" dirty="0"/>
              <a:t> механика, CAD </a:t>
            </a:r>
            <a:r>
              <a:rPr lang="ru-RU" sz="1800" dirty="0" err="1"/>
              <a:t>софтуер</a:t>
            </a:r>
            <a:r>
              <a:rPr lang="ru-RU" sz="1800" dirty="0"/>
              <a:t>.</a:t>
            </a:r>
          </a:p>
          <a:p>
            <a:endParaRPr lang="ru-RU" sz="1800" dirty="0"/>
          </a:p>
        </p:txBody>
      </p:sp>
      <p:sp>
        <p:nvSpPr>
          <p:cNvPr id="3" name="Fußzeilenplatzhalter 2">
            <a:extLst>
              <a:ext uri="{FF2B5EF4-FFF2-40B4-BE49-F238E27FC236}">
                <a16:creationId xmlns:a16="http://schemas.microsoft.com/office/drawing/2014/main" id="{D09FA660-71CC-BD23-7DCC-A982AA96561F}"/>
              </a:ext>
            </a:extLst>
          </p:cNvPr>
          <p:cNvSpPr>
            <a:spLocks noGrp="1"/>
          </p:cNvSpPr>
          <p:nvPr>
            <p:ph type="ftr" sz="quarter" idx="11"/>
          </p:nvPr>
        </p:nvSpPr>
        <p:spPr/>
        <p:txBody>
          <a:bodyPr/>
          <a:lstStyle>
            <a:defPPr rtl="0">
              <a:defRPr lang="de-de"/>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r>
              <a:rPr lang="de-DE" dirty="0"/>
              <a:t>CHIPS </a:t>
            </a:r>
            <a:r>
              <a:rPr lang="de-DE" dirty="0" err="1"/>
              <a:t>of</a:t>
            </a:r>
            <a:r>
              <a:rPr lang="de-DE" dirty="0"/>
              <a:t> Europe –  </a:t>
            </a:r>
            <a:r>
              <a:rPr lang="en-US" dirty="0"/>
              <a:t>Creating Higher-Education Industry </a:t>
            </a:r>
            <a:r>
              <a:rPr lang="en-US" dirty="0" err="1"/>
              <a:t>Programmes</a:t>
            </a:r>
            <a:r>
              <a:rPr lang="en-US" dirty="0"/>
              <a:t> for the Semiconductor Industry of Europe                                                             www.chipsofeurope.eu </a:t>
            </a:r>
          </a:p>
        </p:txBody>
      </p:sp>
      <p:sp>
        <p:nvSpPr>
          <p:cNvPr id="4" name="Foliennummernplatzhalter 3">
            <a:extLst>
              <a:ext uri="{FF2B5EF4-FFF2-40B4-BE49-F238E27FC236}">
                <a16:creationId xmlns:a16="http://schemas.microsoft.com/office/drawing/2014/main" id="{79FCB1B0-8B64-E4A1-88A5-9E5F5C80CA2A}"/>
              </a:ext>
            </a:extLst>
          </p:cNvPr>
          <p:cNvSpPr>
            <a:spLocks noGrp="1"/>
          </p:cNvSpPr>
          <p:nvPr>
            <p:ph type="sldNum" sz="quarter" idx="12"/>
          </p:nvPr>
        </p:nvSpPr>
        <p:spPr/>
        <p:txBody>
          <a:bodyPr/>
          <a:lstStyle>
            <a:defPPr rtl="0">
              <a:defRPr lang="de-de"/>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fld id="{D57F1E4F-1CFF-5643-939E-217C01CDF565}" type="slidenum">
              <a:rPr lang="de-DE" smtClean="0"/>
              <a:pPr/>
              <a:t>14</a:t>
            </a:fld>
            <a:endParaRPr lang="de-DE" dirty="0"/>
          </a:p>
        </p:txBody>
      </p:sp>
      <p:sp>
        <p:nvSpPr>
          <p:cNvPr id="5" name="Textplatzhalter 4">
            <a:extLst>
              <a:ext uri="{FF2B5EF4-FFF2-40B4-BE49-F238E27FC236}">
                <a16:creationId xmlns:a16="http://schemas.microsoft.com/office/drawing/2014/main" id="{CF06B44F-46EA-C718-BF73-C425CF7FE1B8}"/>
              </a:ext>
            </a:extLst>
          </p:cNvPr>
          <p:cNvSpPr>
            <a:spLocks noGrp="1"/>
          </p:cNvSpPr>
          <p:nvPr>
            <p:ph type="body" sz="quarter" idx="13"/>
          </p:nvPr>
        </p:nvSpPr>
        <p:spPr/>
        <p:txBody>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bg-BG" dirty="0">
                <a:solidFill>
                  <a:schemeClr val="bg1"/>
                </a:solidFill>
              </a:rPr>
              <a:t>Мисия</a:t>
            </a:r>
            <a:endParaRPr lang="de-DE" dirty="0">
              <a:solidFill>
                <a:schemeClr val="bg1"/>
              </a:solidFill>
            </a:endParaRPr>
          </a:p>
        </p:txBody>
      </p:sp>
      <p:pic>
        <p:nvPicPr>
          <p:cNvPr id="6" name="Картина 5">
            <a:extLst>
              <a:ext uri="{FF2B5EF4-FFF2-40B4-BE49-F238E27FC236}">
                <a16:creationId xmlns:a16="http://schemas.microsoft.com/office/drawing/2014/main" id="{C8D91E5E-D7E4-3F89-23C0-BF834A6A0D0E}"/>
              </a:ext>
            </a:extLst>
          </p:cNvPr>
          <p:cNvPicPr>
            <a:picLocks noChangeAspect="1"/>
          </p:cNvPicPr>
          <p:nvPr/>
        </p:nvPicPr>
        <p:blipFill>
          <a:blip r:embed="rId2"/>
          <a:stretch>
            <a:fillRect/>
          </a:stretch>
        </p:blipFill>
        <p:spPr>
          <a:xfrm>
            <a:off x="5523285" y="1229732"/>
            <a:ext cx="3028281" cy="3028281"/>
          </a:xfrm>
          <a:prstGeom prst="rect">
            <a:avLst/>
          </a:prstGeom>
        </p:spPr>
      </p:pic>
    </p:spTree>
    <p:extLst>
      <p:ext uri="{BB962C8B-B14F-4D97-AF65-F5344CB8AC3E}">
        <p14:creationId xmlns:p14="http://schemas.microsoft.com/office/powerpoint/2010/main" val="389664210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74EB9-9DC1-1904-3871-D1C774FD93BF}"/>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AA64457F-EFAE-70A7-EDFA-B06643D6A52B}"/>
              </a:ext>
            </a:extLst>
          </p:cNvPr>
          <p:cNvSpPr>
            <a:spLocks noGrp="1"/>
          </p:cNvSpPr>
          <p:nvPr>
            <p:ph type="body" idx="1"/>
          </p:nvPr>
        </p:nvSpPr>
        <p:spPr>
          <a:xfrm>
            <a:off x="353024" y="1347776"/>
            <a:ext cx="4480234" cy="2933938"/>
          </a:xfrm>
        </p:spPr>
        <p:txBody>
          <a:bodyPr>
            <a:noAutofit/>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ru-RU" sz="1800" b="1" dirty="0"/>
              <a:t>Инженер по </a:t>
            </a:r>
            <a:r>
              <a:rPr lang="ru-RU" sz="1800" b="1" dirty="0" err="1"/>
              <a:t>продажби</a:t>
            </a:r>
            <a:r>
              <a:rPr lang="ru-RU" sz="1800" b="1" dirty="0"/>
              <a:t> (Sales </a:t>
            </a:r>
            <a:r>
              <a:rPr lang="ru-RU" sz="1800" b="1" dirty="0" err="1"/>
              <a:t>Engineer</a:t>
            </a:r>
            <a:r>
              <a:rPr lang="ru-RU" sz="1800" b="1" dirty="0"/>
              <a:t>)</a:t>
            </a:r>
          </a:p>
          <a:p>
            <a:pPr>
              <a:buFont typeface="Arial" panose="020B0604020202020204" pitchFamily="34" charset="0"/>
              <a:buChar char="•"/>
            </a:pPr>
            <a:r>
              <a:rPr lang="ru-RU" sz="1800" b="1" dirty="0"/>
              <a:t>Описание</a:t>
            </a:r>
            <a:r>
              <a:rPr lang="ru-RU" sz="1800" dirty="0"/>
              <a:t>: </a:t>
            </a:r>
            <a:r>
              <a:rPr lang="ru-RU" sz="1800" dirty="0" err="1"/>
              <a:t>Продава</a:t>
            </a:r>
            <a:r>
              <a:rPr lang="ru-RU" sz="1800" dirty="0"/>
              <a:t> и представя </a:t>
            </a:r>
            <a:r>
              <a:rPr lang="ru-RU" sz="1800" dirty="0" err="1"/>
              <a:t>полупроводникови</a:t>
            </a:r>
            <a:r>
              <a:rPr lang="ru-RU" sz="1800" dirty="0"/>
              <a:t> </a:t>
            </a:r>
            <a:r>
              <a:rPr lang="ru-RU" sz="1800" dirty="0" err="1"/>
              <a:t>продукти</a:t>
            </a:r>
            <a:r>
              <a:rPr lang="ru-RU" sz="1800" dirty="0"/>
              <a:t> на </a:t>
            </a:r>
            <a:r>
              <a:rPr lang="ru-RU" sz="1800" dirty="0" err="1"/>
              <a:t>клиенти</a:t>
            </a:r>
            <a:r>
              <a:rPr lang="ru-RU" sz="1800" dirty="0"/>
              <a:t>, </a:t>
            </a:r>
            <a:r>
              <a:rPr lang="ru-RU" sz="1800" dirty="0" err="1"/>
              <a:t>като</a:t>
            </a:r>
            <a:r>
              <a:rPr lang="ru-RU" sz="1800" dirty="0"/>
              <a:t> предоставя </a:t>
            </a:r>
            <a:r>
              <a:rPr lang="ru-RU" sz="1800" dirty="0" err="1"/>
              <a:t>техническа</a:t>
            </a:r>
            <a:r>
              <a:rPr lang="ru-RU" sz="1800" dirty="0"/>
              <a:t> </a:t>
            </a:r>
            <a:r>
              <a:rPr lang="ru-RU" sz="1800" dirty="0" err="1"/>
              <a:t>подкрепа</a:t>
            </a:r>
            <a:r>
              <a:rPr lang="ru-RU" sz="1800" dirty="0"/>
              <a:t> и </a:t>
            </a:r>
            <a:r>
              <a:rPr lang="ru-RU" sz="1800" dirty="0" err="1"/>
              <a:t>обяснения</a:t>
            </a:r>
            <a:r>
              <a:rPr lang="ru-RU" sz="1800" dirty="0"/>
              <a:t> на </a:t>
            </a:r>
            <a:r>
              <a:rPr lang="ru-RU" sz="1800" dirty="0" err="1"/>
              <a:t>продуктите</a:t>
            </a:r>
            <a:r>
              <a:rPr lang="ru-RU" sz="1800" dirty="0"/>
              <a:t>.</a:t>
            </a:r>
          </a:p>
          <a:p>
            <a:pPr>
              <a:buFont typeface="Arial" panose="020B0604020202020204" pitchFamily="34" charset="0"/>
              <a:buChar char="•"/>
            </a:pPr>
            <a:r>
              <a:rPr lang="ru-RU" sz="1800" b="1" dirty="0"/>
              <a:t>Умения</a:t>
            </a:r>
            <a:r>
              <a:rPr lang="ru-RU" sz="1800" dirty="0"/>
              <a:t>: </a:t>
            </a:r>
            <a:r>
              <a:rPr lang="ru-RU" sz="1800" dirty="0" err="1"/>
              <a:t>Продажбени</a:t>
            </a:r>
            <a:r>
              <a:rPr lang="ru-RU" sz="1800" dirty="0"/>
              <a:t> умения, </a:t>
            </a:r>
            <a:r>
              <a:rPr lang="ru-RU" sz="1800" dirty="0" err="1"/>
              <a:t>техническо</a:t>
            </a:r>
            <a:r>
              <a:rPr lang="ru-RU" sz="1800" dirty="0"/>
              <a:t> познание, </a:t>
            </a:r>
            <a:r>
              <a:rPr lang="ru-RU" sz="1800" dirty="0" err="1"/>
              <a:t>междуличностна</a:t>
            </a:r>
            <a:r>
              <a:rPr lang="ru-RU" sz="1800" dirty="0"/>
              <a:t> </a:t>
            </a:r>
            <a:r>
              <a:rPr lang="ru-RU" sz="1800" dirty="0" err="1"/>
              <a:t>комуникаци</a:t>
            </a:r>
            <a:endParaRPr lang="ru-RU" sz="1800" dirty="0"/>
          </a:p>
        </p:txBody>
      </p:sp>
      <p:sp>
        <p:nvSpPr>
          <p:cNvPr id="3" name="Fußzeilenplatzhalter 2">
            <a:extLst>
              <a:ext uri="{FF2B5EF4-FFF2-40B4-BE49-F238E27FC236}">
                <a16:creationId xmlns:a16="http://schemas.microsoft.com/office/drawing/2014/main" id="{F548C197-8F9D-E41D-A47F-588749633E09}"/>
              </a:ext>
            </a:extLst>
          </p:cNvPr>
          <p:cNvSpPr>
            <a:spLocks noGrp="1"/>
          </p:cNvSpPr>
          <p:nvPr>
            <p:ph type="ftr" sz="quarter" idx="11"/>
          </p:nvPr>
        </p:nvSpPr>
        <p:spPr/>
        <p:txBody>
          <a:bodyPr/>
          <a:lstStyle>
            <a:defPPr rtl="0">
              <a:defRPr lang="de-de"/>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r>
              <a:rPr lang="de-DE" dirty="0"/>
              <a:t>CHIPS </a:t>
            </a:r>
            <a:r>
              <a:rPr lang="de-DE" dirty="0" err="1"/>
              <a:t>of</a:t>
            </a:r>
            <a:r>
              <a:rPr lang="de-DE" dirty="0"/>
              <a:t> Europe –  </a:t>
            </a:r>
            <a:r>
              <a:rPr lang="en-US" dirty="0"/>
              <a:t>Creating Higher-Education Industry </a:t>
            </a:r>
            <a:r>
              <a:rPr lang="en-US" dirty="0" err="1"/>
              <a:t>Programmes</a:t>
            </a:r>
            <a:r>
              <a:rPr lang="en-US" dirty="0"/>
              <a:t> for the Semiconductor Industry of Europe                                                             www.chipsofeurope.eu </a:t>
            </a:r>
          </a:p>
        </p:txBody>
      </p:sp>
      <p:sp>
        <p:nvSpPr>
          <p:cNvPr id="4" name="Foliennummernplatzhalter 3">
            <a:extLst>
              <a:ext uri="{FF2B5EF4-FFF2-40B4-BE49-F238E27FC236}">
                <a16:creationId xmlns:a16="http://schemas.microsoft.com/office/drawing/2014/main" id="{6C6A0129-5D23-7342-B9D3-30AA2A452E54}"/>
              </a:ext>
            </a:extLst>
          </p:cNvPr>
          <p:cNvSpPr>
            <a:spLocks noGrp="1"/>
          </p:cNvSpPr>
          <p:nvPr>
            <p:ph type="sldNum" sz="quarter" idx="12"/>
          </p:nvPr>
        </p:nvSpPr>
        <p:spPr/>
        <p:txBody>
          <a:bodyPr/>
          <a:lstStyle>
            <a:defPPr rtl="0">
              <a:defRPr lang="de-de"/>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fld id="{D57F1E4F-1CFF-5643-939E-217C01CDF565}" type="slidenum">
              <a:rPr lang="de-DE" smtClean="0"/>
              <a:pPr/>
              <a:t>15</a:t>
            </a:fld>
            <a:endParaRPr lang="de-DE" dirty="0"/>
          </a:p>
        </p:txBody>
      </p:sp>
      <p:sp>
        <p:nvSpPr>
          <p:cNvPr id="5" name="Textplatzhalter 4">
            <a:extLst>
              <a:ext uri="{FF2B5EF4-FFF2-40B4-BE49-F238E27FC236}">
                <a16:creationId xmlns:a16="http://schemas.microsoft.com/office/drawing/2014/main" id="{FDE1E2B9-EA67-F6DE-DD7C-22EEABA3BBF4}"/>
              </a:ext>
            </a:extLst>
          </p:cNvPr>
          <p:cNvSpPr>
            <a:spLocks noGrp="1"/>
          </p:cNvSpPr>
          <p:nvPr>
            <p:ph type="body" sz="quarter" idx="13"/>
          </p:nvPr>
        </p:nvSpPr>
        <p:spPr/>
        <p:txBody>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bg-BG" dirty="0">
                <a:solidFill>
                  <a:schemeClr val="bg1"/>
                </a:solidFill>
              </a:rPr>
              <a:t>Мисия</a:t>
            </a:r>
            <a:endParaRPr lang="de-DE" dirty="0">
              <a:solidFill>
                <a:schemeClr val="bg1"/>
              </a:solidFill>
            </a:endParaRPr>
          </a:p>
        </p:txBody>
      </p:sp>
      <p:pic>
        <p:nvPicPr>
          <p:cNvPr id="6" name="Картина 5">
            <a:extLst>
              <a:ext uri="{FF2B5EF4-FFF2-40B4-BE49-F238E27FC236}">
                <a16:creationId xmlns:a16="http://schemas.microsoft.com/office/drawing/2014/main" id="{4EF151CB-F3DD-5AF1-62F5-3CF155BA81D5}"/>
              </a:ext>
            </a:extLst>
          </p:cNvPr>
          <p:cNvPicPr>
            <a:picLocks noChangeAspect="1"/>
          </p:cNvPicPr>
          <p:nvPr/>
        </p:nvPicPr>
        <p:blipFill>
          <a:blip r:embed="rId2"/>
          <a:stretch>
            <a:fillRect/>
          </a:stretch>
        </p:blipFill>
        <p:spPr>
          <a:xfrm>
            <a:off x="5355772" y="1095829"/>
            <a:ext cx="3087006" cy="3087006"/>
          </a:xfrm>
          <a:prstGeom prst="rect">
            <a:avLst/>
          </a:prstGeom>
        </p:spPr>
      </p:pic>
    </p:spTree>
    <p:extLst>
      <p:ext uri="{BB962C8B-B14F-4D97-AF65-F5344CB8AC3E}">
        <p14:creationId xmlns:p14="http://schemas.microsoft.com/office/powerpoint/2010/main" val="74053682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3934C-BC1E-17B2-23B7-93D635B5F884}"/>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02EB0653-1B4A-5AF8-33B4-61141BD2F4B2}"/>
              </a:ext>
            </a:extLst>
          </p:cNvPr>
          <p:cNvSpPr>
            <a:spLocks noGrp="1"/>
          </p:cNvSpPr>
          <p:nvPr>
            <p:ph type="body" idx="1"/>
          </p:nvPr>
        </p:nvSpPr>
        <p:spPr>
          <a:xfrm>
            <a:off x="353024" y="1347776"/>
            <a:ext cx="5213206" cy="2933938"/>
          </a:xfrm>
        </p:spPr>
        <p:txBody>
          <a:bodyPr>
            <a:noAutofit/>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ru-RU" sz="1800" b="1" dirty="0" err="1"/>
              <a:t>Архитект</a:t>
            </a:r>
            <a:r>
              <a:rPr lang="ru-RU" sz="1800" b="1" dirty="0"/>
              <a:t> на </a:t>
            </a:r>
            <a:r>
              <a:rPr lang="ru-RU" sz="1800" b="1" dirty="0" err="1"/>
              <a:t>микропроцесори</a:t>
            </a:r>
            <a:r>
              <a:rPr lang="ru-RU" sz="1800" b="1" dirty="0"/>
              <a:t> (</a:t>
            </a:r>
            <a:r>
              <a:rPr lang="ru-RU" sz="1800" b="1" dirty="0" err="1"/>
              <a:t>Microprocessor</a:t>
            </a:r>
            <a:r>
              <a:rPr lang="ru-RU" sz="1800" b="1" dirty="0"/>
              <a:t> </a:t>
            </a:r>
            <a:r>
              <a:rPr lang="ru-RU" sz="1800" b="1" dirty="0" err="1"/>
              <a:t>Architect</a:t>
            </a:r>
            <a:r>
              <a:rPr lang="ru-RU" sz="1800" b="1" dirty="0"/>
              <a:t>)</a:t>
            </a:r>
          </a:p>
          <a:p>
            <a:pPr>
              <a:buFont typeface="Arial" panose="020B0604020202020204" pitchFamily="34" charset="0"/>
              <a:buChar char="•"/>
            </a:pPr>
            <a:r>
              <a:rPr lang="ru-RU" sz="1800" b="1" dirty="0"/>
              <a:t>Описание</a:t>
            </a:r>
            <a:r>
              <a:rPr lang="ru-RU" sz="1800" dirty="0"/>
              <a:t>: </a:t>
            </a:r>
            <a:r>
              <a:rPr lang="ru-RU" sz="1800" dirty="0" err="1"/>
              <a:t>Работи</a:t>
            </a:r>
            <a:r>
              <a:rPr lang="ru-RU" sz="1800" dirty="0"/>
              <a:t> </a:t>
            </a:r>
            <a:r>
              <a:rPr lang="ru-RU" sz="1800" dirty="0" err="1"/>
              <a:t>върху</a:t>
            </a:r>
            <a:r>
              <a:rPr lang="ru-RU" sz="1800" dirty="0"/>
              <a:t> </a:t>
            </a:r>
            <a:r>
              <a:rPr lang="ru-RU" sz="1800" dirty="0" err="1"/>
              <a:t>архитектурата</a:t>
            </a:r>
            <a:r>
              <a:rPr lang="ru-RU" sz="1800" dirty="0"/>
              <a:t> на </a:t>
            </a:r>
            <a:r>
              <a:rPr lang="ru-RU" sz="1800" dirty="0" err="1"/>
              <a:t>микропроцесорите</a:t>
            </a:r>
            <a:r>
              <a:rPr lang="ru-RU" sz="1800" dirty="0"/>
              <a:t> и </a:t>
            </a:r>
            <a:r>
              <a:rPr lang="ru-RU" sz="1800" dirty="0" err="1"/>
              <a:t>изследва</a:t>
            </a:r>
            <a:r>
              <a:rPr lang="ru-RU" sz="1800" dirty="0"/>
              <a:t> начини за </a:t>
            </a:r>
            <a:r>
              <a:rPr lang="ru-RU" sz="1800" dirty="0" err="1"/>
              <a:t>подобряване</a:t>
            </a:r>
            <a:r>
              <a:rPr lang="ru-RU" sz="1800" dirty="0"/>
              <a:t> на </a:t>
            </a:r>
            <a:r>
              <a:rPr lang="ru-RU" sz="1800" dirty="0" err="1"/>
              <a:t>тяхната</a:t>
            </a:r>
            <a:r>
              <a:rPr lang="ru-RU" sz="1800" dirty="0"/>
              <a:t> </a:t>
            </a:r>
            <a:r>
              <a:rPr lang="ru-RU" sz="1800" dirty="0" err="1"/>
              <a:t>ефективност</a:t>
            </a:r>
            <a:r>
              <a:rPr lang="ru-RU" sz="1800" dirty="0"/>
              <a:t> и </a:t>
            </a:r>
            <a:r>
              <a:rPr lang="ru-RU" sz="1800" dirty="0" err="1"/>
              <a:t>функционалност</a:t>
            </a:r>
            <a:r>
              <a:rPr lang="ru-RU" sz="1800" dirty="0"/>
              <a:t>.</a:t>
            </a:r>
          </a:p>
          <a:p>
            <a:pPr>
              <a:buFont typeface="Arial" panose="020B0604020202020204" pitchFamily="34" charset="0"/>
              <a:buChar char="•"/>
            </a:pPr>
            <a:r>
              <a:rPr lang="ru-RU" sz="1800" b="1" dirty="0"/>
              <a:t>Умения</a:t>
            </a:r>
            <a:r>
              <a:rPr lang="ru-RU" sz="1800" dirty="0"/>
              <a:t>: Архитектура на </a:t>
            </a:r>
            <a:r>
              <a:rPr lang="ru-RU" sz="1800" dirty="0" err="1"/>
              <a:t>компютърни</a:t>
            </a:r>
            <a:r>
              <a:rPr lang="ru-RU" sz="1800" dirty="0"/>
              <a:t> </a:t>
            </a:r>
            <a:r>
              <a:rPr lang="ru-RU" sz="1800" dirty="0" err="1"/>
              <a:t>системи</a:t>
            </a:r>
            <a:r>
              <a:rPr lang="ru-RU" sz="1800" dirty="0"/>
              <a:t>, </a:t>
            </a:r>
            <a:r>
              <a:rPr lang="ru-RU" sz="1800" dirty="0" err="1"/>
              <a:t>хардуерно</a:t>
            </a:r>
            <a:r>
              <a:rPr lang="ru-RU" sz="1800" dirty="0"/>
              <a:t> </a:t>
            </a:r>
            <a:r>
              <a:rPr lang="ru-RU" sz="1800" dirty="0" err="1"/>
              <a:t>проектиране</a:t>
            </a:r>
            <a:r>
              <a:rPr lang="ru-RU" sz="1800" dirty="0"/>
              <a:t>, </a:t>
            </a:r>
            <a:r>
              <a:rPr lang="ru-RU" sz="1800" dirty="0" err="1"/>
              <a:t>програмиране</a:t>
            </a:r>
            <a:r>
              <a:rPr lang="ru-RU" sz="1800" dirty="0"/>
              <a:t>.</a:t>
            </a:r>
          </a:p>
        </p:txBody>
      </p:sp>
      <p:sp>
        <p:nvSpPr>
          <p:cNvPr id="3" name="Fußzeilenplatzhalter 2">
            <a:extLst>
              <a:ext uri="{FF2B5EF4-FFF2-40B4-BE49-F238E27FC236}">
                <a16:creationId xmlns:a16="http://schemas.microsoft.com/office/drawing/2014/main" id="{10F39214-82C7-5712-FFB3-300CE8CFB99C}"/>
              </a:ext>
            </a:extLst>
          </p:cNvPr>
          <p:cNvSpPr>
            <a:spLocks noGrp="1"/>
          </p:cNvSpPr>
          <p:nvPr>
            <p:ph type="ftr" sz="quarter" idx="11"/>
          </p:nvPr>
        </p:nvSpPr>
        <p:spPr/>
        <p:txBody>
          <a:bodyPr/>
          <a:lstStyle>
            <a:defPPr rtl="0">
              <a:defRPr lang="de-de"/>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r>
              <a:rPr lang="de-DE" dirty="0"/>
              <a:t>CHIPS </a:t>
            </a:r>
            <a:r>
              <a:rPr lang="de-DE" dirty="0" err="1"/>
              <a:t>of</a:t>
            </a:r>
            <a:r>
              <a:rPr lang="de-DE" dirty="0"/>
              <a:t> Europe –  </a:t>
            </a:r>
            <a:r>
              <a:rPr lang="en-US" dirty="0"/>
              <a:t>Creating Higher-Education Industry </a:t>
            </a:r>
            <a:r>
              <a:rPr lang="en-US" dirty="0" err="1"/>
              <a:t>Programmes</a:t>
            </a:r>
            <a:r>
              <a:rPr lang="en-US" dirty="0"/>
              <a:t> for the Semiconductor Industry of Europe                                                             www.chipsofeurope.eu </a:t>
            </a:r>
          </a:p>
        </p:txBody>
      </p:sp>
      <p:sp>
        <p:nvSpPr>
          <p:cNvPr id="4" name="Foliennummernplatzhalter 3">
            <a:extLst>
              <a:ext uri="{FF2B5EF4-FFF2-40B4-BE49-F238E27FC236}">
                <a16:creationId xmlns:a16="http://schemas.microsoft.com/office/drawing/2014/main" id="{8512C802-3A11-94FA-5B85-6E729A35E718}"/>
              </a:ext>
            </a:extLst>
          </p:cNvPr>
          <p:cNvSpPr>
            <a:spLocks noGrp="1"/>
          </p:cNvSpPr>
          <p:nvPr>
            <p:ph type="sldNum" sz="quarter" idx="12"/>
          </p:nvPr>
        </p:nvSpPr>
        <p:spPr/>
        <p:txBody>
          <a:bodyPr/>
          <a:lstStyle>
            <a:defPPr rtl="0">
              <a:defRPr lang="de-de"/>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fld id="{D57F1E4F-1CFF-5643-939E-217C01CDF565}" type="slidenum">
              <a:rPr lang="de-DE" smtClean="0"/>
              <a:pPr/>
              <a:t>16</a:t>
            </a:fld>
            <a:endParaRPr lang="de-DE" dirty="0"/>
          </a:p>
        </p:txBody>
      </p:sp>
      <p:sp>
        <p:nvSpPr>
          <p:cNvPr id="5" name="Textplatzhalter 4">
            <a:extLst>
              <a:ext uri="{FF2B5EF4-FFF2-40B4-BE49-F238E27FC236}">
                <a16:creationId xmlns:a16="http://schemas.microsoft.com/office/drawing/2014/main" id="{494480CF-57EF-A625-0EA9-AFBC9B712562}"/>
              </a:ext>
            </a:extLst>
          </p:cNvPr>
          <p:cNvSpPr>
            <a:spLocks noGrp="1"/>
          </p:cNvSpPr>
          <p:nvPr>
            <p:ph type="body" sz="quarter" idx="13"/>
          </p:nvPr>
        </p:nvSpPr>
        <p:spPr/>
        <p:txBody>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bg-BG" dirty="0">
                <a:solidFill>
                  <a:schemeClr val="bg1"/>
                </a:solidFill>
              </a:rPr>
              <a:t>Мисия</a:t>
            </a:r>
            <a:endParaRPr lang="de-DE" dirty="0">
              <a:solidFill>
                <a:schemeClr val="bg1"/>
              </a:solidFill>
            </a:endParaRPr>
          </a:p>
        </p:txBody>
      </p:sp>
      <p:pic>
        <p:nvPicPr>
          <p:cNvPr id="6" name="Картина 5">
            <a:extLst>
              <a:ext uri="{FF2B5EF4-FFF2-40B4-BE49-F238E27FC236}">
                <a16:creationId xmlns:a16="http://schemas.microsoft.com/office/drawing/2014/main" id="{68ACB93F-DCF1-B7F3-4F7A-AD5A5E8A6B42}"/>
              </a:ext>
            </a:extLst>
          </p:cNvPr>
          <p:cNvPicPr>
            <a:picLocks noChangeAspect="1"/>
          </p:cNvPicPr>
          <p:nvPr/>
        </p:nvPicPr>
        <p:blipFill>
          <a:blip r:embed="rId2"/>
          <a:stretch>
            <a:fillRect/>
          </a:stretch>
        </p:blipFill>
        <p:spPr>
          <a:xfrm>
            <a:off x="5566230" y="1276903"/>
            <a:ext cx="2933938" cy="2933938"/>
          </a:xfrm>
          <a:prstGeom prst="rect">
            <a:avLst/>
          </a:prstGeom>
        </p:spPr>
      </p:pic>
    </p:spTree>
    <p:extLst>
      <p:ext uri="{BB962C8B-B14F-4D97-AF65-F5344CB8AC3E}">
        <p14:creationId xmlns:p14="http://schemas.microsoft.com/office/powerpoint/2010/main" val="193649797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8A76A-268C-BB73-B6B3-585D01D7AF4D}"/>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83CE7B79-C702-DECF-47DC-4596D27F7159}"/>
              </a:ext>
            </a:extLst>
          </p:cNvPr>
          <p:cNvSpPr>
            <a:spLocks noGrp="1"/>
          </p:cNvSpPr>
          <p:nvPr>
            <p:ph type="body" idx="1"/>
          </p:nvPr>
        </p:nvSpPr>
        <p:spPr>
          <a:xfrm>
            <a:off x="353023" y="1347776"/>
            <a:ext cx="5607947" cy="2933938"/>
          </a:xfrm>
        </p:spPr>
        <p:txBody>
          <a:bodyPr>
            <a:noAutofit/>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ru-RU" sz="1800" b="1" dirty="0" err="1"/>
              <a:t>Софтуерен</a:t>
            </a:r>
            <a:r>
              <a:rPr lang="ru-RU" sz="1800" b="1" dirty="0"/>
              <a:t> инженер за CAD </a:t>
            </a:r>
            <a:r>
              <a:rPr lang="ru-RU" sz="1800" b="1" dirty="0" err="1"/>
              <a:t>инструменти</a:t>
            </a:r>
            <a:r>
              <a:rPr lang="ru-RU" sz="1800" b="1" dirty="0"/>
              <a:t> (Software </a:t>
            </a:r>
            <a:r>
              <a:rPr lang="ru-RU" sz="1800" b="1" dirty="0" err="1"/>
              <a:t>Engineer</a:t>
            </a:r>
            <a:r>
              <a:rPr lang="ru-RU" sz="1800" b="1" dirty="0"/>
              <a:t> </a:t>
            </a:r>
            <a:r>
              <a:rPr lang="ru-RU" sz="1800" b="1" dirty="0" err="1"/>
              <a:t>for</a:t>
            </a:r>
            <a:r>
              <a:rPr lang="ru-RU" sz="1800" b="1" dirty="0"/>
              <a:t> CAD Tools)</a:t>
            </a:r>
          </a:p>
          <a:p>
            <a:pPr>
              <a:buFont typeface="Arial" panose="020B0604020202020204" pitchFamily="34" charset="0"/>
              <a:buChar char="•"/>
            </a:pPr>
            <a:r>
              <a:rPr lang="ru-RU" sz="1800" b="1" dirty="0"/>
              <a:t>Описание</a:t>
            </a:r>
            <a:r>
              <a:rPr lang="ru-RU" sz="1800" dirty="0"/>
              <a:t>: </a:t>
            </a:r>
            <a:r>
              <a:rPr lang="ru-RU" sz="1800" dirty="0" err="1"/>
              <a:t>Разработва</a:t>
            </a:r>
            <a:r>
              <a:rPr lang="ru-RU" sz="1800" dirty="0"/>
              <a:t> </a:t>
            </a:r>
            <a:r>
              <a:rPr lang="ru-RU" sz="1800" dirty="0" err="1"/>
              <a:t>софтуерни</a:t>
            </a:r>
            <a:r>
              <a:rPr lang="ru-RU" sz="1800" dirty="0"/>
              <a:t> </a:t>
            </a:r>
            <a:r>
              <a:rPr lang="ru-RU" sz="1800" dirty="0" err="1"/>
              <a:t>инструменти</a:t>
            </a:r>
            <a:r>
              <a:rPr lang="ru-RU" sz="1800" dirty="0"/>
              <a:t>, </a:t>
            </a:r>
            <a:r>
              <a:rPr lang="ru-RU" sz="1800" dirty="0" err="1"/>
              <a:t>използвани</a:t>
            </a:r>
            <a:r>
              <a:rPr lang="ru-RU" sz="1800" dirty="0"/>
              <a:t> от </a:t>
            </a:r>
            <a:r>
              <a:rPr lang="ru-RU" sz="1800" dirty="0" err="1"/>
              <a:t>инженерите</a:t>
            </a:r>
            <a:r>
              <a:rPr lang="ru-RU" sz="1800" dirty="0"/>
              <a:t> за </a:t>
            </a:r>
            <a:r>
              <a:rPr lang="ru-RU" sz="1800" dirty="0" err="1"/>
              <a:t>проектиране</a:t>
            </a:r>
            <a:r>
              <a:rPr lang="ru-RU" sz="1800" dirty="0"/>
              <a:t> и </a:t>
            </a:r>
            <a:r>
              <a:rPr lang="ru-RU" sz="1800" dirty="0" err="1"/>
              <a:t>симулация</a:t>
            </a:r>
            <a:r>
              <a:rPr lang="ru-RU" sz="1800" dirty="0"/>
              <a:t> на </a:t>
            </a:r>
            <a:r>
              <a:rPr lang="ru-RU" sz="1800" dirty="0" err="1"/>
              <a:t>интегрални</a:t>
            </a:r>
            <a:r>
              <a:rPr lang="ru-RU" sz="1800" dirty="0"/>
              <a:t> </a:t>
            </a:r>
            <a:r>
              <a:rPr lang="ru-RU" sz="1800" dirty="0" err="1"/>
              <a:t>схеми</a:t>
            </a:r>
            <a:r>
              <a:rPr lang="ru-RU" sz="1800" dirty="0"/>
              <a:t>.</a:t>
            </a:r>
          </a:p>
          <a:p>
            <a:pPr>
              <a:buFont typeface="Arial" panose="020B0604020202020204" pitchFamily="34" charset="0"/>
              <a:buChar char="•"/>
            </a:pPr>
            <a:r>
              <a:rPr lang="ru-RU" sz="1800" b="1" dirty="0"/>
              <a:t>Умения</a:t>
            </a:r>
            <a:r>
              <a:rPr lang="ru-RU" sz="1800" dirty="0"/>
              <a:t>: </a:t>
            </a:r>
            <a:r>
              <a:rPr lang="ru-RU" sz="1800" dirty="0" err="1"/>
              <a:t>Програмиране</a:t>
            </a:r>
            <a:r>
              <a:rPr lang="ru-RU" sz="1800" dirty="0"/>
              <a:t> (Python, C++), </a:t>
            </a:r>
            <a:r>
              <a:rPr lang="ru-RU" sz="1800" dirty="0" err="1"/>
              <a:t>компютърно</a:t>
            </a:r>
            <a:r>
              <a:rPr lang="ru-RU" sz="1800" dirty="0"/>
              <a:t> </a:t>
            </a:r>
            <a:r>
              <a:rPr lang="ru-RU" sz="1800" dirty="0" err="1"/>
              <a:t>моделиране</a:t>
            </a:r>
            <a:r>
              <a:rPr lang="ru-RU" sz="1800" dirty="0"/>
              <a:t>, разработка на </a:t>
            </a:r>
            <a:r>
              <a:rPr lang="ru-RU" sz="1800" dirty="0" err="1"/>
              <a:t>софтуер</a:t>
            </a:r>
            <a:r>
              <a:rPr lang="ru-RU" sz="1800" dirty="0"/>
              <a:t>.</a:t>
            </a:r>
          </a:p>
        </p:txBody>
      </p:sp>
      <p:sp>
        <p:nvSpPr>
          <p:cNvPr id="3" name="Fußzeilenplatzhalter 2">
            <a:extLst>
              <a:ext uri="{FF2B5EF4-FFF2-40B4-BE49-F238E27FC236}">
                <a16:creationId xmlns:a16="http://schemas.microsoft.com/office/drawing/2014/main" id="{6A5FE283-E6D9-23FB-2BF6-E010241FA269}"/>
              </a:ext>
            </a:extLst>
          </p:cNvPr>
          <p:cNvSpPr>
            <a:spLocks noGrp="1"/>
          </p:cNvSpPr>
          <p:nvPr>
            <p:ph type="ftr" sz="quarter" idx="11"/>
          </p:nvPr>
        </p:nvSpPr>
        <p:spPr/>
        <p:txBody>
          <a:bodyPr/>
          <a:lstStyle>
            <a:defPPr rtl="0">
              <a:defRPr lang="de-de"/>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r>
              <a:rPr lang="de-DE" dirty="0"/>
              <a:t>CHIPS </a:t>
            </a:r>
            <a:r>
              <a:rPr lang="de-DE" dirty="0" err="1"/>
              <a:t>of</a:t>
            </a:r>
            <a:r>
              <a:rPr lang="de-DE" dirty="0"/>
              <a:t> Europe –  </a:t>
            </a:r>
            <a:r>
              <a:rPr lang="en-US" dirty="0"/>
              <a:t>Creating Higher-Education Industry </a:t>
            </a:r>
            <a:r>
              <a:rPr lang="en-US" dirty="0" err="1"/>
              <a:t>Programmes</a:t>
            </a:r>
            <a:r>
              <a:rPr lang="en-US" dirty="0"/>
              <a:t> for the Semiconductor Industry of Europe                                                             www.chipsofeurope.eu </a:t>
            </a:r>
          </a:p>
        </p:txBody>
      </p:sp>
      <p:sp>
        <p:nvSpPr>
          <p:cNvPr id="4" name="Foliennummernplatzhalter 3">
            <a:extLst>
              <a:ext uri="{FF2B5EF4-FFF2-40B4-BE49-F238E27FC236}">
                <a16:creationId xmlns:a16="http://schemas.microsoft.com/office/drawing/2014/main" id="{381DF07A-3BBE-4C16-5BD5-AA83AB8D72C9}"/>
              </a:ext>
            </a:extLst>
          </p:cNvPr>
          <p:cNvSpPr>
            <a:spLocks noGrp="1"/>
          </p:cNvSpPr>
          <p:nvPr>
            <p:ph type="sldNum" sz="quarter" idx="12"/>
          </p:nvPr>
        </p:nvSpPr>
        <p:spPr/>
        <p:txBody>
          <a:bodyPr/>
          <a:lstStyle>
            <a:defPPr rtl="0">
              <a:defRPr lang="de-de"/>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fld id="{D57F1E4F-1CFF-5643-939E-217C01CDF565}" type="slidenum">
              <a:rPr lang="de-DE" smtClean="0"/>
              <a:pPr/>
              <a:t>17</a:t>
            </a:fld>
            <a:endParaRPr lang="de-DE" dirty="0"/>
          </a:p>
        </p:txBody>
      </p:sp>
      <p:sp>
        <p:nvSpPr>
          <p:cNvPr id="5" name="Textplatzhalter 4">
            <a:extLst>
              <a:ext uri="{FF2B5EF4-FFF2-40B4-BE49-F238E27FC236}">
                <a16:creationId xmlns:a16="http://schemas.microsoft.com/office/drawing/2014/main" id="{3498789F-6186-8825-2EB9-60C21D1D9A71}"/>
              </a:ext>
            </a:extLst>
          </p:cNvPr>
          <p:cNvSpPr>
            <a:spLocks noGrp="1"/>
          </p:cNvSpPr>
          <p:nvPr>
            <p:ph type="body" sz="quarter" idx="13"/>
          </p:nvPr>
        </p:nvSpPr>
        <p:spPr/>
        <p:txBody>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bg-BG" dirty="0">
                <a:solidFill>
                  <a:schemeClr val="bg1"/>
                </a:solidFill>
              </a:rPr>
              <a:t>Мисия</a:t>
            </a:r>
            <a:endParaRPr lang="de-DE" dirty="0">
              <a:solidFill>
                <a:schemeClr val="bg1"/>
              </a:solidFill>
            </a:endParaRPr>
          </a:p>
        </p:txBody>
      </p:sp>
      <p:pic>
        <p:nvPicPr>
          <p:cNvPr id="6" name="Картина 5">
            <a:extLst>
              <a:ext uri="{FF2B5EF4-FFF2-40B4-BE49-F238E27FC236}">
                <a16:creationId xmlns:a16="http://schemas.microsoft.com/office/drawing/2014/main" id="{9B34B90F-B591-E7E4-7350-CCA63742646D}"/>
              </a:ext>
            </a:extLst>
          </p:cNvPr>
          <p:cNvPicPr>
            <a:picLocks noChangeAspect="1"/>
          </p:cNvPicPr>
          <p:nvPr/>
        </p:nvPicPr>
        <p:blipFill>
          <a:blip r:embed="rId2"/>
          <a:stretch>
            <a:fillRect/>
          </a:stretch>
        </p:blipFill>
        <p:spPr>
          <a:xfrm>
            <a:off x="5865750" y="1421037"/>
            <a:ext cx="2787416" cy="2787416"/>
          </a:xfrm>
          <a:prstGeom prst="rect">
            <a:avLst/>
          </a:prstGeom>
        </p:spPr>
      </p:pic>
    </p:spTree>
    <p:extLst>
      <p:ext uri="{BB962C8B-B14F-4D97-AF65-F5344CB8AC3E}">
        <p14:creationId xmlns:p14="http://schemas.microsoft.com/office/powerpoint/2010/main" val="22623399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DA4BF-F462-E071-00D0-92A174F14059}"/>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9AB5BE0E-2435-8C54-7E29-23EBB1C9D641}"/>
              </a:ext>
            </a:extLst>
          </p:cNvPr>
          <p:cNvSpPr>
            <a:spLocks noGrp="1"/>
          </p:cNvSpPr>
          <p:nvPr>
            <p:ph type="body" idx="1"/>
          </p:nvPr>
        </p:nvSpPr>
        <p:spPr>
          <a:xfrm>
            <a:off x="353024" y="1347776"/>
            <a:ext cx="4908406" cy="2933938"/>
          </a:xfrm>
        </p:spPr>
        <p:txBody>
          <a:bodyPr>
            <a:noAutofit/>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ru-RU" sz="1800" b="1" dirty="0"/>
              <a:t>Инженер по </a:t>
            </a:r>
            <a:r>
              <a:rPr lang="ru-RU" sz="1800" b="1" dirty="0" err="1"/>
              <a:t>алгоритми</a:t>
            </a:r>
            <a:r>
              <a:rPr lang="ru-RU" sz="1800" b="1" dirty="0"/>
              <a:t> за </a:t>
            </a:r>
            <a:r>
              <a:rPr lang="ru-RU" sz="1800" b="1" dirty="0" err="1"/>
              <a:t>машинно</a:t>
            </a:r>
            <a:r>
              <a:rPr lang="ru-RU" sz="1800" b="1" dirty="0"/>
              <a:t> обучение (Machine Learning </a:t>
            </a:r>
            <a:r>
              <a:rPr lang="ru-RU" sz="1800" b="1" dirty="0" err="1"/>
              <a:t>Engineer</a:t>
            </a:r>
            <a:r>
              <a:rPr lang="ru-RU" sz="1800" b="1" dirty="0"/>
              <a:t> </a:t>
            </a:r>
            <a:r>
              <a:rPr lang="ru-RU" sz="1800" b="1" dirty="0" err="1"/>
              <a:t>in</a:t>
            </a:r>
            <a:r>
              <a:rPr lang="ru-RU" sz="1800" b="1" dirty="0"/>
              <a:t> Semiconductor Industry)</a:t>
            </a:r>
          </a:p>
          <a:p>
            <a:pPr>
              <a:buFont typeface="Arial" panose="020B0604020202020204" pitchFamily="34" charset="0"/>
              <a:buChar char="•"/>
            </a:pPr>
            <a:r>
              <a:rPr lang="ru-RU" sz="1800" b="1" dirty="0"/>
              <a:t>Описание</a:t>
            </a:r>
            <a:r>
              <a:rPr lang="ru-RU" sz="1800" dirty="0"/>
              <a:t>: Приложение на </a:t>
            </a:r>
            <a:r>
              <a:rPr lang="ru-RU" sz="1800" dirty="0" err="1"/>
              <a:t>машинно</a:t>
            </a:r>
            <a:r>
              <a:rPr lang="ru-RU" sz="1800" dirty="0"/>
              <a:t> обучение и анализ на </a:t>
            </a:r>
            <a:r>
              <a:rPr lang="ru-RU" sz="1800" dirty="0" err="1"/>
              <a:t>данни</a:t>
            </a:r>
            <a:r>
              <a:rPr lang="ru-RU" sz="1800" dirty="0"/>
              <a:t> за оптимизация на </a:t>
            </a:r>
            <a:r>
              <a:rPr lang="ru-RU" sz="1800" dirty="0" err="1"/>
              <a:t>производствените</a:t>
            </a:r>
            <a:r>
              <a:rPr lang="ru-RU" sz="1800" dirty="0"/>
              <a:t> </a:t>
            </a:r>
            <a:r>
              <a:rPr lang="ru-RU" sz="1800" dirty="0" err="1"/>
              <a:t>процеси</a:t>
            </a:r>
            <a:r>
              <a:rPr lang="ru-RU" sz="1800" dirty="0"/>
              <a:t> или анализ на повреди.</a:t>
            </a:r>
          </a:p>
          <a:p>
            <a:pPr>
              <a:buFont typeface="Arial" panose="020B0604020202020204" pitchFamily="34" charset="0"/>
              <a:buChar char="•"/>
            </a:pPr>
            <a:r>
              <a:rPr lang="ru-RU" sz="1800" b="1" dirty="0"/>
              <a:t>Умения</a:t>
            </a:r>
            <a:r>
              <a:rPr lang="ru-RU" sz="1800" dirty="0"/>
              <a:t>: </a:t>
            </a:r>
            <a:r>
              <a:rPr lang="ru-RU" sz="1800" dirty="0" err="1"/>
              <a:t>Програмиране</a:t>
            </a:r>
            <a:r>
              <a:rPr lang="ru-RU" sz="1800" dirty="0"/>
              <a:t>, </a:t>
            </a:r>
            <a:r>
              <a:rPr lang="ru-RU" sz="1800" dirty="0" err="1"/>
              <a:t>машинно</a:t>
            </a:r>
            <a:r>
              <a:rPr lang="ru-RU" sz="1800" dirty="0"/>
              <a:t> обучение, анализ на </a:t>
            </a:r>
            <a:r>
              <a:rPr lang="ru-RU" sz="1800" dirty="0" err="1"/>
              <a:t>данни</a:t>
            </a:r>
            <a:r>
              <a:rPr lang="ru-RU" sz="1800" dirty="0"/>
              <a:t>, познания в </a:t>
            </a:r>
            <a:r>
              <a:rPr lang="ru-RU" sz="1800" dirty="0" err="1"/>
              <a:t>полупроводниковата</a:t>
            </a:r>
            <a:r>
              <a:rPr lang="ru-RU" sz="1800" dirty="0"/>
              <a:t> индустрия.</a:t>
            </a:r>
          </a:p>
          <a:p>
            <a:endParaRPr lang="ru-RU" sz="1800" dirty="0"/>
          </a:p>
        </p:txBody>
      </p:sp>
      <p:sp>
        <p:nvSpPr>
          <p:cNvPr id="3" name="Fußzeilenplatzhalter 2">
            <a:extLst>
              <a:ext uri="{FF2B5EF4-FFF2-40B4-BE49-F238E27FC236}">
                <a16:creationId xmlns:a16="http://schemas.microsoft.com/office/drawing/2014/main" id="{F39FAD60-04D4-15D5-6559-BF647E5D54CA}"/>
              </a:ext>
            </a:extLst>
          </p:cNvPr>
          <p:cNvSpPr>
            <a:spLocks noGrp="1"/>
          </p:cNvSpPr>
          <p:nvPr>
            <p:ph type="ftr" sz="quarter" idx="11"/>
          </p:nvPr>
        </p:nvSpPr>
        <p:spPr/>
        <p:txBody>
          <a:bodyPr/>
          <a:lstStyle>
            <a:defPPr rtl="0">
              <a:defRPr lang="de-de"/>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r>
              <a:rPr lang="de-DE" dirty="0"/>
              <a:t>CHIPS </a:t>
            </a:r>
            <a:r>
              <a:rPr lang="de-DE" dirty="0" err="1"/>
              <a:t>of</a:t>
            </a:r>
            <a:r>
              <a:rPr lang="de-DE" dirty="0"/>
              <a:t> Europe –  </a:t>
            </a:r>
            <a:r>
              <a:rPr lang="en-US" dirty="0"/>
              <a:t>Creating Higher-Education Industry </a:t>
            </a:r>
            <a:r>
              <a:rPr lang="en-US" dirty="0" err="1"/>
              <a:t>Programmes</a:t>
            </a:r>
            <a:r>
              <a:rPr lang="en-US" dirty="0"/>
              <a:t> for the Semiconductor Industry of Europe                                                             www.chipsofeurope.eu </a:t>
            </a:r>
          </a:p>
        </p:txBody>
      </p:sp>
      <p:sp>
        <p:nvSpPr>
          <p:cNvPr id="4" name="Foliennummernplatzhalter 3">
            <a:extLst>
              <a:ext uri="{FF2B5EF4-FFF2-40B4-BE49-F238E27FC236}">
                <a16:creationId xmlns:a16="http://schemas.microsoft.com/office/drawing/2014/main" id="{0766C942-D945-0D2F-05B7-8A2E68CBEE73}"/>
              </a:ext>
            </a:extLst>
          </p:cNvPr>
          <p:cNvSpPr>
            <a:spLocks noGrp="1"/>
          </p:cNvSpPr>
          <p:nvPr>
            <p:ph type="sldNum" sz="quarter" idx="12"/>
          </p:nvPr>
        </p:nvSpPr>
        <p:spPr/>
        <p:txBody>
          <a:bodyPr/>
          <a:lstStyle>
            <a:defPPr rtl="0">
              <a:defRPr lang="de-de"/>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fld id="{D57F1E4F-1CFF-5643-939E-217C01CDF565}" type="slidenum">
              <a:rPr lang="de-DE" smtClean="0"/>
              <a:pPr/>
              <a:t>18</a:t>
            </a:fld>
            <a:endParaRPr lang="de-DE" dirty="0"/>
          </a:p>
        </p:txBody>
      </p:sp>
      <p:sp>
        <p:nvSpPr>
          <p:cNvPr id="5" name="Textplatzhalter 4">
            <a:extLst>
              <a:ext uri="{FF2B5EF4-FFF2-40B4-BE49-F238E27FC236}">
                <a16:creationId xmlns:a16="http://schemas.microsoft.com/office/drawing/2014/main" id="{1E54D430-A820-4845-A47E-6EF3DEF1FD83}"/>
              </a:ext>
            </a:extLst>
          </p:cNvPr>
          <p:cNvSpPr>
            <a:spLocks noGrp="1"/>
          </p:cNvSpPr>
          <p:nvPr>
            <p:ph type="body" sz="quarter" idx="13"/>
          </p:nvPr>
        </p:nvSpPr>
        <p:spPr/>
        <p:txBody>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bg-BG" dirty="0">
                <a:solidFill>
                  <a:schemeClr val="bg1"/>
                </a:solidFill>
              </a:rPr>
              <a:t>Мисия</a:t>
            </a:r>
            <a:endParaRPr lang="de-DE" dirty="0">
              <a:solidFill>
                <a:schemeClr val="bg1"/>
              </a:solidFill>
            </a:endParaRPr>
          </a:p>
        </p:txBody>
      </p:sp>
      <p:pic>
        <p:nvPicPr>
          <p:cNvPr id="6" name="Картина 5">
            <a:extLst>
              <a:ext uri="{FF2B5EF4-FFF2-40B4-BE49-F238E27FC236}">
                <a16:creationId xmlns:a16="http://schemas.microsoft.com/office/drawing/2014/main" id="{1825B18A-2F97-C15B-8E06-DE7AE2E6B14C}"/>
              </a:ext>
            </a:extLst>
          </p:cNvPr>
          <p:cNvPicPr>
            <a:picLocks noChangeAspect="1"/>
          </p:cNvPicPr>
          <p:nvPr/>
        </p:nvPicPr>
        <p:blipFill>
          <a:blip r:embed="rId2"/>
          <a:stretch>
            <a:fillRect/>
          </a:stretch>
        </p:blipFill>
        <p:spPr>
          <a:xfrm>
            <a:off x="5518151" y="1347776"/>
            <a:ext cx="3164114" cy="3164114"/>
          </a:xfrm>
          <a:prstGeom prst="rect">
            <a:avLst/>
          </a:prstGeom>
        </p:spPr>
      </p:pic>
    </p:spTree>
    <p:extLst>
      <p:ext uri="{BB962C8B-B14F-4D97-AF65-F5344CB8AC3E}">
        <p14:creationId xmlns:p14="http://schemas.microsoft.com/office/powerpoint/2010/main" val="378432086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27AB3-E45D-9B01-DC12-478E58C7E809}"/>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C809E80B-626F-B978-D6BF-77440BAE3730}"/>
              </a:ext>
            </a:extLst>
          </p:cNvPr>
          <p:cNvSpPr>
            <a:spLocks noGrp="1"/>
          </p:cNvSpPr>
          <p:nvPr>
            <p:ph type="body" idx="1"/>
          </p:nvPr>
        </p:nvSpPr>
        <p:spPr>
          <a:xfrm>
            <a:off x="353024" y="1347776"/>
            <a:ext cx="4581834" cy="2933938"/>
          </a:xfrm>
        </p:spPr>
        <p:txBody>
          <a:bodyPr>
            <a:noAutofit/>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ru-RU" sz="1800" b="1" dirty="0" err="1"/>
              <a:t>Изследовател</a:t>
            </a:r>
            <a:r>
              <a:rPr lang="ru-RU" sz="1800" b="1" dirty="0"/>
              <a:t> по </a:t>
            </a:r>
            <a:r>
              <a:rPr lang="ru-RU" sz="1800" b="1" dirty="0" err="1"/>
              <a:t>квантови</a:t>
            </a:r>
            <a:r>
              <a:rPr lang="ru-RU" sz="1800" b="1" dirty="0"/>
              <a:t> </a:t>
            </a:r>
            <a:r>
              <a:rPr lang="ru-RU" sz="1800" b="1" dirty="0" err="1"/>
              <a:t>полупроводници</a:t>
            </a:r>
            <a:r>
              <a:rPr lang="ru-RU" sz="1800" b="1" dirty="0"/>
              <a:t> (Quantum Semiconductor </a:t>
            </a:r>
            <a:r>
              <a:rPr lang="ru-RU" sz="1800" b="1" dirty="0" err="1"/>
              <a:t>Researcher</a:t>
            </a:r>
            <a:r>
              <a:rPr lang="ru-RU" sz="1800" b="1" dirty="0"/>
              <a:t>)</a:t>
            </a:r>
          </a:p>
          <a:p>
            <a:pPr>
              <a:buFont typeface="Arial" panose="020B0604020202020204" pitchFamily="34" charset="0"/>
              <a:buChar char="•"/>
            </a:pPr>
            <a:r>
              <a:rPr lang="ru-RU" sz="1800" b="1" dirty="0"/>
              <a:t>Описание</a:t>
            </a:r>
            <a:r>
              <a:rPr lang="ru-RU" sz="1800" dirty="0"/>
              <a:t>: </a:t>
            </a:r>
            <a:r>
              <a:rPr lang="ru-RU" sz="1800" dirty="0" err="1"/>
              <a:t>Изследва</a:t>
            </a:r>
            <a:r>
              <a:rPr lang="ru-RU" sz="1800" dirty="0"/>
              <a:t> </a:t>
            </a:r>
            <a:r>
              <a:rPr lang="ru-RU" sz="1800" dirty="0" err="1"/>
              <a:t>квантови</a:t>
            </a:r>
            <a:r>
              <a:rPr lang="ru-RU" sz="1800" dirty="0"/>
              <a:t> </a:t>
            </a:r>
            <a:r>
              <a:rPr lang="ru-RU" sz="1800" dirty="0" err="1"/>
              <a:t>ефекти</a:t>
            </a:r>
            <a:r>
              <a:rPr lang="ru-RU" sz="1800" dirty="0"/>
              <a:t> в </a:t>
            </a:r>
            <a:r>
              <a:rPr lang="ru-RU" sz="1800" dirty="0" err="1"/>
              <a:t>полупроводниковите</a:t>
            </a:r>
            <a:r>
              <a:rPr lang="ru-RU" sz="1800" dirty="0"/>
              <a:t> </a:t>
            </a:r>
            <a:r>
              <a:rPr lang="ru-RU" sz="1800" dirty="0" err="1"/>
              <a:t>материали</a:t>
            </a:r>
            <a:r>
              <a:rPr lang="ru-RU" sz="1800" dirty="0"/>
              <a:t> за нови технологии </a:t>
            </a:r>
            <a:r>
              <a:rPr lang="ru-RU" sz="1800" dirty="0" err="1"/>
              <a:t>като</a:t>
            </a:r>
            <a:r>
              <a:rPr lang="ru-RU" sz="1800" dirty="0"/>
              <a:t> </a:t>
            </a:r>
            <a:r>
              <a:rPr lang="ru-RU" sz="1800" dirty="0" err="1"/>
              <a:t>квантови</a:t>
            </a:r>
            <a:r>
              <a:rPr lang="ru-RU" sz="1800" dirty="0"/>
              <a:t> </a:t>
            </a:r>
            <a:r>
              <a:rPr lang="ru-RU" sz="1800" dirty="0" err="1"/>
              <a:t>компютри</a:t>
            </a:r>
            <a:r>
              <a:rPr lang="ru-RU" sz="1800" dirty="0"/>
              <a:t>.</a:t>
            </a:r>
          </a:p>
          <a:p>
            <a:pPr>
              <a:buFont typeface="Arial" panose="020B0604020202020204" pitchFamily="34" charset="0"/>
              <a:buChar char="•"/>
            </a:pPr>
            <a:r>
              <a:rPr lang="ru-RU" sz="1800" b="1" dirty="0"/>
              <a:t>Умения</a:t>
            </a:r>
            <a:r>
              <a:rPr lang="ru-RU" sz="1800" dirty="0"/>
              <a:t>: </a:t>
            </a:r>
            <a:r>
              <a:rPr lang="ru-RU" sz="1800" dirty="0" err="1"/>
              <a:t>Квантова</a:t>
            </a:r>
            <a:r>
              <a:rPr lang="ru-RU" sz="1800" dirty="0"/>
              <a:t> физика, нанотехнологии, </a:t>
            </a:r>
            <a:r>
              <a:rPr lang="ru-RU" sz="1800" dirty="0" err="1"/>
              <a:t>материалознание</a:t>
            </a:r>
            <a:r>
              <a:rPr lang="ru-RU" sz="1800" dirty="0"/>
              <a:t>.</a:t>
            </a:r>
          </a:p>
          <a:p>
            <a:endParaRPr lang="ru-RU" sz="1800" dirty="0"/>
          </a:p>
        </p:txBody>
      </p:sp>
      <p:sp>
        <p:nvSpPr>
          <p:cNvPr id="3" name="Fußzeilenplatzhalter 2">
            <a:extLst>
              <a:ext uri="{FF2B5EF4-FFF2-40B4-BE49-F238E27FC236}">
                <a16:creationId xmlns:a16="http://schemas.microsoft.com/office/drawing/2014/main" id="{0D5525BC-9398-43CE-3F5B-288EEA0DEB52}"/>
              </a:ext>
            </a:extLst>
          </p:cNvPr>
          <p:cNvSpPr>
            <a:spLocks noGrp="1"/>
          </p:cNvSpPr>
          <p:nvPr>
            <p:ph type="ftr" sz="quarter" idx="11"/>
          </p:nvPr>
        </p:nvSpPr>
        <p:spPr/>
        <p:txBody>
          <a:bodyPr/>
          <a:lstStyle>
            <a:defPPr rtl="0">
              <a:defRPr lang="de-de"/>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r>
              <a:rPr lang="de-DE" dirty="0"/>
              <a:t>CHIPS </a:t>
            </a:r>
            <a:r>
              <a:rPr lang="de-DE" dirty="0" err="1"/>
              <a:t>of</a:t>
            </a:r>
            <a:r>
              <a:rPr lang="de-DE" dirty="0"/>
              <a:t> Europe –  </a:t>
            </a:r>
            <a:r>
              <a:rPr lang="en-US" dirty="0"/>
              <a:t>Creating Higher-Education Industry </a:t>
            </a:r>
            <a:r>
              <a:rPr lang="en-US" dirty="0" err="1"/>
              <a:t>Programmes</a:t>
            </a:r>
            <a:r>
              <a:rPr lang="en-US" dirty="0"/>
              <a:t> for the Semiconductor Industry of Europe                                                             www.chipsofeurope.eu </a:t>
            </a:r>
          </a:p>
        </p:txBody>
      </p:sp>
      <p:sp>
        <p:nvSpPr>
          <p:cNvPr id="4" name="Foliennummernplatzhalter 3">
            <a:extLst>
              <a:ext uri="{FF2B5EF4-FFF2-40B4-BE49-F238E27FC236}">
                <a16:creationId xmlns:a16="http://schemas.microsoft.com/office/drawing/2014/main" id="{6EC69D8A-61BF-8B93-DEE1-F4EBF05349F8}"/>
              </a:ext>
            </a:extLst>
          </p:cNvPr>
          <p:cNvSpPr>
            <a:spLocks noGrp="1"/>
          </p:cNvSpPr>
          <p:nvPr>
            <p:ph type="sldNum" sz="quarter" idx="12"/>
          </p:nvPr>
        </p:nvSpPr>
        <p:spPr/>
        <p:txBody>
          <a:bodyPr/>
          <a:lstStyle>
            <a:defPPr rtl="0">
              <a:defRPr lang="de-de"/>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fld id="{D57F1E4F-1CFF-5643-939E-217C01CDF565}" type="slidenum">
              <a:rPr lang="de-DE" smtClean="0"/>
              <a:pPr/>
              <a:t>19</a:t>
            </a:fld>
            <a:endParaRPr lang="de-DE" dirty="0"/>
          </a:p>
        </p:txBody>
      </p:sp>
      <p:sp>
        <p:nvSpPr>
          <p:cNvPr id="5" name="Textplatzhalter 4">
            <a:extLst>
              <a:ext uri="{FF2B5EF4-FFF2-40B4-BE49-F238E27FC236}">
                <a16:creationId xmlns:a16="http://schemas.microsoft.com/office/drawing/2014/main" id="{68532B5F-A4E1-17D2-5CDE-AD87378825B7}"/>
              </a:ext>
            </a:extLst>
          </p:cNvPr>
          <p:cNvSpPr>
            <a:spLocks noGrp="1"/>
          </p:cNvSpPr>
          <p:nvPr>
            <p:ph type="body" sz="quarter" idx="13"/>
          </p:nvPr>
        </p:nvSpPr>
        <p:spPr/>
        <p:txBody>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bg-BG" dirty="0">
                <a:solidFill>
                  <a:schemeClr val="bg1"/>
                </a:solidFill>
              </a:rPr>
              <a:t>Мисия</a:t>
            </a:r>
            <a:endParaRPr lang="de-DE" dirty="0">
              <a:solidFill>
                <a:schemeClr val="bg1"/>
              </a:solidFill>
            </a:endParaRPr>
          </a:p>
        </p:txBody>
      </p:sp>
      <p:pic>
        <p:nvPicPr>
          <p:cNvPr id="6" name="Картина 5">
            <a:extLst>
              <a:ext uri="{FF2B5EF4-FFF2-40B4-BE49-F238E27FC236}">
                <a16:creationId xmlns:a16="http://schemas.microsoft.com/office/drawing/2014/main" id="{FA95B4B3-B3F1-8B69-4168-68FC9593E6A1}"/>
              </a:ext>
            </a:extLst>
          </p:cNvPr>
          <p:cNvPicPr>
            <a:picLocks noChangeAspect="1"/>
          </p:cNvPicPr>
          <p:nvPr/>
        </p:nvPicPr>
        <p:blipFill>
          <a:blip r:embed="rId2"/>
          <a:stretch>
            <a:fillRect/>
          </a:stretch>
        </p:blipFill>
        <p:spPr>
          <a:xfrm>
            <a:off x="5232400" y="1064079"/>
            <a:ext cx="3217635" cy="3217635"/>
          </a:xfrm>
          <a:prstGeom prst="rect">
            <a:avLst/>
          </a:prstGeom>
        </p:spPr>
      </p:pic>
    </p:spTree>
    <p:extLst>
      <p:ext uri="{BB962C8B-B14F-4D97-AF65-F5344CB8AC3E}">
        <p14:creationId xmlns:p14="http://schemas.microsoft.com/office/powerpoint/2010/main" val="367878915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Schaltung, Elektronik, Elektronisches Bauteil, Elektrisches Bauelement enthält.&#10;&#10;Automatisch generierte Beschreibung">
            <a:extLst>
              <a:ext uri="{FF2B5EF4-FFF2-40B4-BE49-F238E27FC236}">
                <a16:creationId xmlns:a16="http://schemas.microsoft.com/office/drawing/2014/main" id="{B36628D4-050F-BED2-C485-28695F5039B7}"/>
              </a:ext>
            </a:extLst>
          </p:cNvPr>
          <p:cNvPicPr>
            <a:picLocks noChangeAspect="1"/>
          </p:cNvPicPr>
          <p:nvPr/>
        </p:nvPicPr>
        <p:blipFill>
          <a:blip r:embed="rId2"/>
          <a:stretch>
            <a:fillRect/>
          </a:stretch>
        </p:blipFill>
        <p:spPr>
          <a:xfrm>
            <a:off x="0" y="914400"/>
            <a:ext cx="4229100" cy="4229100"/>
          </a:xfrm>
          <a:prstGeom prst="rect">
            <a:avLst/>
          </a:prstGeom>
        </p:spPr>
      </p:pic>
      <p:sp>
        <p:nvSpPr>
          <p:cNvPr id="10" name="Rechteck 9">
            <a:extLst>
              <a:ext uri="{FF2B5EF4-FFF2-40B4-BE49-F238E27FC236}">
                <a16:creationId xmlns:a16="http://schemas.microsoft.com/office/drawing/2014/main" id="{C413B0F5-811E-BA3D-4460-CC314C7AA646}"/>
              </a:ext>
            </a:extLst>
          </p:cNvPr>
          <p:cNvSpPr/>
          <p:nvPr/>
        </p:nvSpPr>
        <p:spPr>
          <a:xfrm>
            <a:off x="3564732" y="1628775"/>
            <a:ext cx="5222081" cy="2471738"/>
          </a:xfrm>
          <a:prstGeom prst="rect">
            <a:avLst/>
          </a:prstGeom>
          <a:solidFill>
            <a:schemeClr val="bg1"/>
          </a:solidFill>
          <a:ln>
            <a:solidFill>
              <a:srgbClr val="0E1B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endParaRPr lang="de-DE" sz="1013"/>
          </a:p>
        </p:txBody>
      </p:sp>
      <p:pic>
        <p:nvPicPr>
          <p:cNvPr id="12" name="Grafik 11" descr="Ein Bild, das Text, Screenshot, Schrift, Grafiken enthält.&#10;&#10;Automatisch generierte Beschreibung">
            <a:extLst>
              <a:ext uri="{FF2B5EF4-FFF2-40B4-BE49-F238E27FC236}">
                <a16:creationId xmlns:a16="http://schemas.microsoft.com/office/drawing/2014/main" id="{A29DE13B-9890-718D-822F-69846869652F}"/>
              </a:ext>
            </a:extLst>
          </p:cNvPr>
          <p:cNvPicPr>
            <a:picLocks noChangeAspect="1"/>
          </p:cNvPicPr>
          <p:nvPr/>
        </p:nvPicPr>
        <p:blipFill rotWithShape="1">
          <a:blip r:embed="rId3"/>
          <a:srcRect l="5628" r="5188" b="24594"/>
          <a:stretch/>
        </p:blipFill>
        <p:spPr>
          <a:xfrm>
            <a:off x="3650456" y="1889815"/>
            <a:ext cx="2050256" cy="1949657"/>
          </a:xfrm>
          <a:prstGeom prst="rect">
            <a:avLst/>
          </a:prstGeom>
        </p:spPr>
      </p:pic>
      <p:sp>
        <p:nvSpPr>
          <p:cNvPr id="13" name="Textfeld 12">
            <a:extLst>
              <a:ext uri="{FF2B5EF4-FFF2-40B4-BE49-F238E27FC236}">
                <a16:creationId xmlns:a16="http://schemas.microsoft.com/office/drawing/2014/main" id="{B909B8CE-4CD8-E00F-26D1-8058ADF17AF4}"/>
              </a:ext>
            </a:extLst>
          </p:cNvPr>
          <p:cNvSpPr txBox="1"/>
          <p:nvPr/>
        </p:nvSpPr>
        <p:spPr>
          <a:xfrm>
            <a:off x="5743573" y="2440328"/>
            <a:ext cx="3000377" cy="923330"/>
          </a:xfrm>
          <a:prstGeom prst="rect">
            <a:avLst/>
          </a:prstGeom>
          <a:noFill/>
        </p:spPr>
        <p:txBody>
          <a:bodyPr wrap="square" rtlCol="0">
            <a:spAutoFit/>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bg-BG" sz="1800" b="1" dirty="0">
                <a:solidFill>
                  <a:srgbClr val="0E1B8D"/>
                </a:solidFill>
                <a:latin typeface="Bierstadt" panose="020B0004020202020204" pitchFamily="34" charset="0"/>
              </a:rPr>
              <a:t>Повече и по-качествени млади хора в света на чиповете</a:t>
            </a:r>
            <a:endParaRPr lang="en-US" sz="1800" b="1" dirty="0">
              <a:solidFill>
                <a:srgbClr val="0E1B8D"/>
              </a:solidFill>
              <a:latin typeface="Bierstadt" panose="020B0004020202020204" pitchFamily="34" charset="0"/>
            </a:endParaRPr>
          </a:p>
        </p:txBody>
      </p:sp>
      <p:pic>
        <p:nvPicPr>
          <p:cNvPr id="1026" name="Picture 2" descr="Co-funded by the EU">
            <a:extLst>
              <a:ext uri="{FF2B5EF4-FFF2-40B4-BE49-F238E27FC236}">
                <a16:creationId xmlns:a16="http://schemas.microsoft.com/office/drawing/2014/main" id="{58AEDA30-E62D-F191-9F2E-33FC1C7957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1281" y="4769191"/>
            <a:ext cx="1671638" cy="351044"/>
          </a:xfrm>
          <a:prstGeom prst="rect">
            <a:avLst/>
          </a:prstGeom>
          <a:noFill/>
          <a:extLst>
            <a:ext uri="{909E8E84-426E-40DD-AFC4-6F175D3DCCD1}">
              <a14:hiddenFill xmlns:a14="http://schemas.microsoft.com/office/drawing/2010/main">
                <a:solidFill>
                  <a:srgbClr val="FFFFFF"/>
                </a:solidFill>
              </a14:hiddenFill>
            </a:ext>
          </a:extLst>
        </p:spPr>
      </p:pic>
      <p:sp>
        <p:nvSpPr>
          <p:cNvPr id="14" name="Textfeld 13">
            <a:extLst>
              <a:ext uri="{FF2B5EF4-FFF2-40B4-BE49-F238E27FC236}">
                <a16:creationId xmlns:a16="http://schemas.microsoft.com/office/drawing/2014/main" id="{F5BACB16-BE02-7714-2041-9B4645C30CF2}"/>
              </a:ext>
            </a:extLst>
          </p:cNvPr>
          <p:cNvSpPr txBox="1"/>
          <p:nvPr/>
        </p:nvSpPr>
        <p:spPr>
          <a:xfrm>
            <a:off x="4680942" y="4925861"/>
            <a:ext cx="2718197" cy="219291"/>
          </a:xfrm>
          <a:prstGeom prst="rect">
            <a:avLst/>
          </a:prstGeom>
          <a:noFill/>
        </p:spPr>
        <p:txBody>
          <a:bodyPr wrap="square" rtlCol="0">
            <a:spAutoFit/>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de-DE" sz="825" dirty="0">
                <a:solidFill>
                  <a:srgbClr val="0A4F9E"/>
                </a:solidFill>
              </a:rPr>
              <a:t>Digital Europe - Reinforcing skills in semiconductors</a:t>
            </a:r>
          </a:p>
        </p:txBody>
      </p:sp>
    </p:spTree>
    <p:extLst>
      <p:ext uri="{BB962C8B-B14F-4D97-AF65-F5344CB8AC3E}">
        <p14:creationId xmlns:p14="http://schemas.microsoft.com/office/powerpoint/2010/main" val="284543742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81CBECE0-04DD-3FD2-D8ED-5884DE6D68D4}"/>
              </a:ext>
            </a:extLst>
          </p:cNvPr>
          <p:cNvSpPr>
            <a:spLocks noGrp="1"/>
          </p:cNvSpPr>
          <p:nvPr>
            <p:ph type="ftr" sz="quarter" idx="11"/>
          </p:nvPr>
        </p:nvSpPr>
        <p:spPr/>
        <p:txBody>
          <a:bodyPr/>
          <a:lstStyle>
            <a:defPPr rtl="0">
              <a:defRPr lang="de-de"/>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r>
              <a:rPr lang="de-DE"/>
              <a:t>CHIPS of Europe –  </a:t>
            </a:r>
            <a:r>
              <a:rPr lang="en-US"/>
              <a:t>Creating Higher-Education Industry Programmes for the Semiconductor Industry of Europe                                                             www.chipsofeurope.eu </a:t>
            </a:r>
            <a:endParaRPr lang="en-US" dirty="0"/>
          </a:p>
        </p:txBody>
      </p:sp>
      <p:sp>
        <p:nvSpPr>
          <p:cNvPr id="4" name="Foliennummernplatzhalter 3">
            <a:extLst>
              <a:ext uri="{FF2B5EF4-FFF2-40B4-BE49-F238E27FC236}">
                <a16:creationId xmlns:a16="http://schemas.microsoft.com/office/drawing/2014/main" id="{5D8FB1AB-B0C0-4CB0-A00F-01EBB6522C6E}"/>
              </a:ext>
            </a:extLst>
          </p:cNvPr>
          <p:cNvSpPr>
            <a:spLocks noGrp="1"/>
          </p:cNvSpPr>
          <p:nvPr>
            <p:ph type="sldNum" sz="quarter" idx="12"/>
          </p:nvPr>
        </p:nvSpPr>
        <p:spPr/>
        <p:txBody>
          <a:bodyPr/>
          <a:lstStyle>
            <a:defPPr rtl="0">
              <a:defRPr lang="de-de"/>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fld id="{D57F1E4F-1CFF-5643-939E-217C01CDF565}" type="slidenum">
              <a:rPr lang="de-DE" smtClean="0"/>
              <a:pPr/>
              <a:t>20</a:t>
            </a:fld>
            <a:endParaRPr lang="de-DE" dirty="0"/>
          </a:p>
        </p:txBody>
      </p:sp>
      <p:sp>
        <p:nvSpPr>
          <p:cNvPr id="5" name="Textplatzhalter 4">
            <a:extLst>
              <a:ext uri="{FF2B5EF4-FFF2-40B4-BE49-F238E27FC236}">
                <a16:creationId xmlns:a16="http://schemas.microsoft.com/office/drawing/2014/main" id="{DCE19F27-57D5-58A4-A98B-674B490A4947}"/>
              </a:ext>
            </a:extLst>
          </p:cNvPr>
          <p:cNvSpPr>
            <a:spLocks noGrp="1"/>
          </p:cNvSpPr>
          <p:nvPr>
            <p:ph type="body" sz="quarter" idx="13"/>
          </p:nvPr>
        </p:nvSpPr>
        <p:spPr>
          <a:xfrm>
            <a:off x="201915" y="290827"/>
            <a:ext cx="5807554" cy="355997"/>
          </a:xfrm>
        </p:spPr>
        <p:txBody>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bg-BG" dirty="0">
                <a:solidFill>
                  <a:schemeClr val="bg1"/>
                </a:solidFill>
              </a:rPr>
              <a:t>Виртуалните лаборатории на проекта</a:t>
            </a:r>
            <a:endParaRPr lang="de-DE" dirty="0">
              <a:solidFill>
                <a:schemeClr val="bg1"/>
              </a:solidFill>
            </a:endParaRPr>
          </a:p>
        </p:txBody>
      </p:sp>
      <p:sp>
        <p:nvSpPr>
          <p:cNvPr id="14" name="Textplatzhalter 3">
            <a:extLst>
              <a:ext uri="{FF2B5EF4-FFF2-40B4-BE49-F238E27FC236}">
                <a16:creationId xmlns:a16="http://schemas.microsoft.com/office/drawing/2014/main" id="{0E59EFC4-F273-1BBA-C7AA-5801D035ED97}"/>
              </a:ext>
            </a:extLst>
          </p:cNvPr>
          <p:cNvSpPr txBox="1">
            <a:spLocks/>
          </p:cNvSpPr>
          <p:nvPr/>
        </p:nvSpPr>
        <p:spPr>
          <a:xfrm>
            <a:off x="278608" y="1160375"/>
            <a:ext cx="4186547" cy="858441"/>
          </a:xfrm>
          <a:prstGeom prst="rect">
            <a:avLst/>
          </a:prstGeom>
        </p:spPr>
        <p:txBody>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342900" indent="-342900">
              <a:lnSpc>
                <a:spcPct val="150000"/>
              </a:lnSpc>
              <a:buFont typeface="Wingdings" pitchFamily="2" charset="2"/>
              <a:buChar char="§"/>
            </a:pPr>
            <a:r>
              <a:rPr lang="de-DE" sz="1800" dirty="0"/>
              <a:t>24/7 </a:t>
            </a:r>
            <a:r>
              <a:rPr lang="bg-BG" sz="1800" dirty="0"/>
              <a:t>виртуални лаборатории</a:t>
            </a:r>
            <a:endParaRPr lang="de-DE" sz="1800" dirty="0"/>
          </a:p>
          <a:p>
            <a:pPr marL="342900" indent="-342900">
              <a:lnSpc>
                <a:spcPct val="150000"/>
              </a:lnSpc>
              <a:buFont typeface="Wingdings" pitchFamily="2" charset="2"/>
              <a:buChar char="§"/>
            </a:pPr>
            <a:endParaRPr lang="de-DE" sz="1800" dirty="0"/>
          </a:p>
          <a:p>
            <a:pPr marL="342900" indent="-342900">
              <a:lnSpc>
                <a:spcPct val="150000"/>
              </a:lnSpc>
              <a:buFont typeface="Wingdings" pitchFamily="2" charset="2"/>
              <a:buChar char="§"/>
            </a:pPr>
            <a:r>
              <a:rPr lang="bg-BG" sz="1800" dirty="0"/>
              <a:t>Подготовка за реалните лаборатории</a:t>
            </a:r>
            <a:endParaRPr lang="de-DE" sz="1800" dirty="0"/>
          </a:p>
          <a:p>
            <a:pPr marL="342900" indent="-342900">
              <a:lnSpc>
                <a:spcPct val="150000"/>
              </a:lnSpc>
              <a:buFont typeface="Wingdings" pitchFamily="2" charset="2"/>
              <a:buChar char="§"/>
            </a:pPr>
            <a:endParaRPr lang="de-DE" sz="1800" dirty="0"/>
          </a:p>
          <a:p>
            <a:pPr marL="342900" indent="-342900">
              <a:lnSpc>
                <a:spcPct val="150000"/>
              </a:lnSpc>
              <a:buFont typeface="Wingdings" pitchFamily="2" charset="2"/>
              <a:buChar char="§"/>
            </a:pPr>
            <a:r>
              <a:rPr lang="bg-BG" sz="1800" dirty="0"/>
              <a:t>Връзка между лабораториите</a:t>
            </a:r>
            <a:endParaRPr lang="de-DE" sz="1800" dirty="0"/>
          </a:p>
          <a:p>
            <a:pPr marL="342900" indent="-342900">
              <a:lnSpc>
                <a:spcPct val="150000"/>
              </a:lnSpc>
              <a:buFont typeface="Wingdings" pitchFamily="2" charset="2"/>
              <a:buChar char="§"/>
            </a:pPr>
            <a:endParaRPr lang="de-DE" sz="1800" dirty="0"/>
          </a:p>
          <a:p>
            <a:pPr marL="342900" indent="-342900">
              <a:lnSpc>
                <a:spcPct val="150000"/>
              </a:lnSpc>
              <a:buFont typeface="Wingdings" pitchFamily="2" charset="2"/>
              <a:buChar char="§"/>
            </a:pPr>
            <a:r>
              <a:rPr lang="bg-BG" sz="1800" dirty="0"/>
              <a:t>Обогатяване на инструментариума</a:t>
            </a:r>
            <a:endParaRPr lang="de-DE" sz="1800" dirty="0"/>
          </a:p>
        </p:txBody>
      </p:sp>
      <p:pic>
        <p:nvPicPr>
          <p:cNvPr id="15" name="Grafik 14">
            <a:extLst>
              <a:ext uri="{FF2B5EF4-FFF2-40B4-BE49-F238E27FC236}">
                <a16:creationId xmlns:a16="http://schemas.microsoft.com/office/drawing/2014/main" id="{0C1EEDE6-2E14-BFCF-BFA2-715942749D78}"/>
              </a:ext>
            </a:extLst>
          </p:cNvPr>
          <p:cNvPicPr>
            <a:picLocks noChangeAspect="1"/>
          </p:cNvPicPr>
          <p:nvPr/>
        </p:nvPicPr>
        <p:blipFill rotWithShape="1">
          <a:blip r:embed="rId2">
            <a:extLst>
              <a:ext uri="{28A0092B-C50C-407E-A947-70E740481C1C}">
                <a14:useLocalDpi xmlns:a14="http://schemas.microsoft.com/office/drawing/2010/main" val="0"/>
              </a:ext>
            </a:extLst>
          </a:blip>
          <a:srcRect l="2702"/>
          <a:stretch/>
        </p:blipFill>
        <p:spPr>
          <a:xfrm>
            <a:off x="6160294" y="839137"/>
            <a:ext cx="2000324" cy="1156432"/>
          </a:xfrm>
          <a:prstGeom prst="rect">
            <a:avLst/>
          </a:prstGeom>
        </p:spPr>
      </p:pic>
      <p:pic>
        <p:nvPicPr>
          <p:cNvPr id="16" name="Picture 6" descr="D:\Labor\Bilder\Elli.JPG">
            <a:extLst>
              <a:ext uri="{FF2B5EF4-FFF2-40B4-BE49-F238E27FC236}">
                <a16:creationId xmlns:a16="http://schemas.microsoft.com/office/drawing/2014/main" id="{CFE53ED9-011A-30CA-88E7-F75EB51F79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7570" y="839137"/>
            <a:ext cx="1540399" cy="115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rafik 16">
            <a:extLst>
              <a:ext uri="{FF2B5EF4-FFF2-40B4-BE49-F238E27FC236}">
                <a16:creationId xmlns:a16="http://schemas.microsoft.com/office/drawing/2014/main" id="{5D91873A-85F4-4F81-D461-1A6159930E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7129" y="2044550"/>
            <a:ext cx="3624641" cy="2674492"/>
          </a:xfrm>
          <a:prstGeom prst="rect">
            <a:avLst/>
          </a:prstGeom>
        </p:spPr>
      </p:pic>
    </p:spTree>
    <p:extLst>
      <p:ext uri="{BB962C8B-B14F-4D97-AF65-F5344CB8AC3E}">
        <p14:creationId xmlns:p14="http://schemas.microsoft.com/office/powerpoint/2010/main" val="171572881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A4ABB22D-2B29-1ADE-F076-B1E787C851B5}"/>
              </a:ext>
            </a:extLst>
          </p:cNvPr>
          <p:cNvSpPr>
            <a:spLocks noGrp="1"/>
          </p:cNvSpPr>
          <p:nvPr>
            <p:ph type="ftr" sz="quarter" idx="11"/>
          </p:nvPr>
        </p:nvSpPr>
        <p:spPr/>
        <p:txBody>
          <a:bodyPr/>
          <a:lstStyle>
            <a:defPPr rtl="0">
              <a:defRPr lang="de-de"/>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r>
              <a:rPr lang="de-DE"/>
              <a:t>CHIPS of Europe –  </a:t>
            </a:r>
            <a:r>
              <a:rPr lang="en-US"/>
              <a:t>Creating Higher-Education Industry Programmes for the Semiconductor Industry of Europe                                                             www.chipsofeurope.eu </a:t>
            </a:r>
            <a:endParaRPr lang="en-US" dirty="0"/>
          </a:p>
        </p:txBody>
      </p:sp>
      <p:sp>
        <p:nvSpPr>
          <p:cNvPr id="4" name="Foliennummernplatzhalter 3">
            <a:extLst>
              <a:ext uri="{FF2B5EF4-FFF2-40B4-BE49-F238E27FC236}">
                <a16:creationId xmlns:a16="http://schemas.microsoft.com/office/drawing/2014/main" id="{CABB5DA5-3E8D-C39E-6C37-3F32BB9F9989}"/>
              </a:ext>
            </a:extLst>
          </p:cNvPr>
          <p:cNvSpPr>
            <a:spLocks noGrp="1"/>
          </p:cNvSpPr>
          <p:nvPr>
            <p:ph type="sldNum" sz="quarter" idx="12"/>
          </p:nvPr>
        </p:nvSpPr>
        <p:spPr/>
        <p:txBody>
          <a:bodyPr/>
          <a:lstStyle>
            <a:defPPr rtl="0">
              <a:defRPr lang="de-de"/>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fld id="{D57F1E4F-1CFF-5643-939E-217C01CDF565}" type="slidenum">
              <a:rPr lang="de-DE" smtClean="0"/>
              <a:pPr/>
              <a:t>21</a:t>
            </a:fld>
            <a:endParaRPr lang="de-DE" dirty="0"/>
          </a:p>
        </p:txBody>
      </p:sp>
      <p:sp>
        <p:nvSpPr>
          <p:cNvPr id="5" name="Textplatzhalter 4">
            <a:extLst>
              <a:ext uri="{FF2B5EF4-FFF2-40B4-BE49-F238E27FC236}">
                <a16:creationId xmlns:a16="http://schemas.microsoft.com/office/drawing/2014/main" id="{D79453FE-3291-055C-4E79-B7960EFF00C9}"/>
              </a:ext>
            </a:extLst>
          </p:cNvPr>
          <p:cNvSpPr>
            <a:spLocks noGrp="1"/>
          </p:cNvSpPr>
          <p:nvPr>
            <p:ph type="body" sz="quarter" idx="13"/>
          </p:nvPr>
        </p:nvSpPr>
        <p:spPr/>
        <p:txBody>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de-DE" dirty="0"/>
              <a:t>Contact</a:t>
            </a:r>
          </a:p>
        </p:txBody>
      </p:sp>
      <p:pic>
        <p:nvPicPr>
          <p:cNvPr id="10" name="Grafik 9">
            <a:extLst>
              <a:ext uri="{FF2B5EF4-FFF2-40B4-BE49-F238E27FC236}">
                <a16:creationId xmlns:a16="http://schemas.microsoft.com/office/drawing/2014/main" id="{FA43F136-A008-78AC-865D-07994CF4A375}"/>
              </a:ext>
            </a:extLst>
          </p:cNvPr>
          <p:cNvPicPr>
            <a:picLocks noChangeAspect="1"/>
          </p:cNvPicPr>
          <p:nvPr/>
        </p:nvPicPr>
        <p:blipFill>
          <a:blip r:embed="rId2"/>
          <a:stretch>
            <a:fillRect/>
          </a:stretch>
        </p:blipFill>
        <p:spPr>
          <a:xfrm>
            <a:off x="2493305" y="735395"/>
            <a:ext cx="3545578" cy="4016955"/>
          </a:xfrm>
          <a:prstGeom prst="rect">
            <a:avLst/>
          </a:prstGeom>
        </p:spPr>
      </p:pic>
    </p:spTree>
    <p:extLst>
      <p:ext uri="{BB962C8B-B14F-4D97-AF65-F5344CB8AC3E}">
        <p14:creationId xmlns:p14="http://schemas.microsoft.com/office/powerpoint/2010/main" val="4082210344"/>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8898247-10EA-04C8-CC71-E66F225A35C3}"/>
              </a:ext>
            </a:extLst>
          </p:cNvPr>
          <p:cNvSpPr>
            <a:spLocks noGrp="1"/>
          </p:cNvSpPr>
          <p:nvPr>
            <p:ph type="body" sz="quarter" idx="10"/>
          </p:nvPr>
        </p:nvSpPr>
        <p:spPr>
          <a:xfrm>
            <a:off x="201914" y="290827"/>
            <a:ext cx="6590771" cy="355997"/>
          </a:xfrm>
        </p:spPr>
        <p:txBody>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bg-BG" dirty="0">
                <a:solidFill>
                  <a:schemeClr val="bg1"/>
                </a:solidFill>
              </a:rPr>
              <a:t>Подпомагане на уменията, необходими за полупроводниковата индустрия</a:t>
            </a:r>
            <a:endParaRPr lang="de-DE" dirty="0">
              <a:solidFill>
                <a:schemeClr val="bg1"/>
              </a:solidFill>
            </a:endParaRPr>
          </a:p>
        </p:txBody>
      </p:sp>
      <p:sp>
        <p:nvSpPr>
          <p:cNvPr id="4" name="Textfeld 3">
            <a:extLst>
              <a:ext uri="{FF2B5EF4-FFF2-40B4-BE49-F238E27FC236}">
                <a16:creationId xmlns:a16="http://schemas.microsoft.com/office/drawing/2014/main" id="{3E1C6960-B5DF-BA4A-FA7D-14B6DCFFDD06}"/>
              </a:ext>
            </a:extLst>
          </p:cNvPr>
          <p:cNvSpPr txBox="1"/>
          <p:nvPr/>
        </p:nvSpPr>
        <p:spPr bwMode="auto">
          <a:xfrm>
            <a:off x="275479" y="939566"/>
            <a:ext cx="5808690" cy="5003293"/>
          </a:xfrm>
          <a:prstGeom prst="rect">
            <a:avLst/>
          </a:prstGeom>
          <a:noFill/>
        </p:spPr>
        <p:txBody>
          <a:bodyPr wrap="square" rtlCol="0">
            <a:spAutoFit/>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214313" indent="-214313">
              <a:lnSpc>
                <a:spcPct val="150000"/>
              </a:lnSpc>
              <a:buFont typeface="Wingdings" pitchFamily="2" charset="2"/>
              <a:buChar char="§"/>
            </a:pPr>
            <a:r>
              <a:rPr lang="bg-BG" sz="1650" dirty="0"/>
              <a:t>Дейност в програма Дигитална Европа</a:t>
            </a:r>
            <a:endParaRPr lang="de-DE" sz="1650" dirty="0"/>
          </a:p>
          <a:p>
            <a:pPr marL="214313" indent="-214313">
              <a:lnSpc>
                <a:spcPct val="150000"/>
              </a:lnSpc>
              <a:buFont typeface="Wingdings" pitchFamily="2" charset="2"/>
              <a:buChar char="§"/>
            </a:pPr>
            <a:r>
              <a:rPr lang="de-DE" sz="1650" dirty="0"/>
              <a:t>14 </a:t>
            </a:r>
            <a:r>
              <a:rPr lang="bg-BG" sz="1650" dirty="0"/>
              <a:t>основни и </a:t>
            </a:r>
            <a:r>
              <a:rPr lang="de-DE" sz="1650" dirty="0"/>
              <a:t>8 </a:t>
            </a:r>
            <a:r>
              <a:rPr lang="bg-BG" sz="1650" dirty="0" err="1"/>
              <a:t>асооциирани</a:t>
            </a:r>
            <a:r>
              <a:rPr lang="bg-BG" sz="1650" dirty="0"/>
              <a:t> партньори от </a:t>
            </a:r>
            <a:r>
              <a:rPr lang="de-DE" sz="1650" dirty="0"/>
              <a:t>10 </a:t>
            </a:r>
            <a:r>
              <a:rPr lang="bg-BG" sz="1650" dirty="0"/>
              <a:t>страни</a:t>
            </a:r>
            <a:endParaRPr lang="de-DE" sz="1650" dirty="0"/>
          </a:p>
          <a:p>
            <a:pPr marL="214313" indent="-214313">
              <a:lnSpc>
                <a:spcPct val="150000"/>
              </a:lnSpc>
              <a:buFont typeface="Wingdings" pitchFamily="2" charset="2"/>
              <a:buChar char="§"/>
            </a:pPr>
            <a:r>
              <a:rPr lang="bg-BG" sz="1650" dirty="0"/>
              <a:t>Основна цел: подобрение на образованието в областта на полупроводниците</a:t>
            </a:r>
            <a:endParaRPr lang="de-DE" sz="1650" dirty="0"/>
          </a:p>
          <a:p>
            <a:pPr marL="557213" lvl="1" indent="-214313">
              <a:lnSpc>
                <a:spcPct val="150000"/>
              </a:lnSpc>
              <a:buFont typeface="Wingdings" pitchFamily="2" charset="2"/>
              <a:buChar char="§"/>
            </a:pPr>
            <a:r>
              <a:rPr lang="bg-BG" sz="1650" dirty="0"/>
              <a:t>Нови учебни програми</a:t>
            </a:r>
            <a:endParaRPr lang="de-DE" sz="1650" dirty="0"/>
          </a:p>
          <a:p>
            <a:pPr marL="557213" lvl="1" indent="-214313">
              <a:lnSpc>
                <a:spcPct val="150000"/>
              </a:lnSpc>
              <a:buFont typeface="Wingdings" pitchFamily="2" charset="2"/>
              <a:buChar char="§"/>
            </a:pPr>
            <a:r>
              <a:rPr lang="bg-BG" sz="1650" dirty="0"/>
              <a:t>Партньорства с училищата, ориентирани към </a:t>
            </a:r>
            <a:r>
              <a:rPr lang="en-US" sz="1650" dirty="0"/>
              <a:t>STEM </a:t>
            </a:r>
            <a:r>
              <a:rPr lang="bg-BG" sz="1650" dirty="0"/>
              <a:t>кариери</a:t>
            </a:r>
            <a:endParaRPr lang="de-DE" sz="1650" dirty="0"/>
          </a:p>
          <a:p>
            <a:pPr marL="557213" lvl="1" indent="-214313">
              <a:lnSpc>
                <a:spcPct val="150000"/>
              </a:lnSpc>
              <a:buFont typeface="Wingdings" pitchFamily="2" charset="2"/>
              <a:buChar char="§"/>
            </a:pPr>
            <a:r>
              <a:rPr lang="bg-BG" sz="1650" dirty="0"/>
              <a:t>Виртуални лаборатории</a:t>
            </a:r>
            <a:endParaRPr lang="de-DE" sz="1650" dirty="0"/>
          </a:p>
          <a:p>
            <a:pPr marL="557213" lvl="1" indent="-214313">
              <a:lnSpc>
                <a:spcPct val="150000"/>
              </a:lnSpc>
              <a:buFont typeface="Wingdings" pitchFamily="2" charset="2"/>
              <a:buChar char="§"/>
            </a:pPr>
            <a:r>
              <a:rPr lang="bg-BG" sz="1650" dirty="0"/>
              <a:t>Укрепване на международната мрежа</a:t>
            </a:r>
            <a:endParaRPr lang="de-DE" sz="1650" dirty="0"/>
          </a:p>
          <a:p>
            <a:pPr marL="557213" lvl="1" indent="-214313">
              <a:lnSpc>
                <a:spcPct val="150000"/>
              </a:lnSpc>
              <a:buFont typeface="Wingdings" pitchFamily="2" charset="2"/>
              <a:buChar char="§"/>
            </a:pPr>
            <a:r>
              <a:rPr lang="bg-BG" sz="1650" dirty="0"/>
              <a:t>Видимост и разговори за полупроводниците</a:t>
            </a:r>
            <a:endParaRPr lang="de-DE" sz="1650" dirty="0"/>
          </a:p>
          <a:p>
            <a:pPr marL="214313" indent="-214313">
              <a:lnSpc>
                <a:spcPct val="150000"/>
              </a:lnSpc>
              <a:buFont typeface="Wingdings" pitchFamily="2" charset="2"/>
              <a:buChar char="§"/>
            </a:pPr>
            <a:endParaRPr lang="de-DE" sz="1650" dirty="0"/>
          </a:p>
          <a:p>
            <a:pPr>
              <a:lnSpc>
                <a:spcPct val="150000"/>
              </a:lnSpc>
            </a:pPr>
            <a:endParaRPr lang="de-DE" sz="1650" dirty="0"/>
          </a:p>
          <a:p>
            <a:pPr>
              <a:lnSpc>
                <a:spcPct val="150000"/>
              </a:lnSpc>
            </a:pPr>
            <a:endParaRPr lang="de-DE" sz="1650" dirty="0"/>
          </a:p>
        </p:txBody>
      </p:sp>
      <p:pic>
        <p:nvPicPr>
          <p:cNvPr id="5" name="Grafik 4">
            <a:extLst>
              <a:ext uri="{FF2B5EF4-FFF2-40B4-BE49-F238E27FC236}">
                <a16:creationId xmlns:a16="http://schemas.microsoft.com/office/drawing/2014/main" id="{CD72073C-AB75-A209-9D1E-71407F0AFF56}"/>
              </a:ext>
            </a:extLst>
          </p:cNvPr>
          <p:cNvPicPr>
            <a:picLocks noChangeAspect="1"/>
          </p:cNvPicPr>
          <p:nvPr/>
        </p:nvPicPr>
        <p:blipFill>
          <a:blip r:embed="rId2"/>
          <a:stretch>
            <a:fillRect/>
          </a:stretch>
        </p:blipFill>
        <p:spPr>
          <a:xfrm>
            <a:off x="5809861" y="961013"/>
            <a:ext cx="3237695" cy="3668139"/>
          </a:xfrm>
          <a:prstGeom prst="rect">
            <a:avLst/>
          </a:prstGeom>
        </p:spPr>
      </p:pic>
    </p:spTree>
    <p:extLst>
      <p:ext uri="{BB962C8B-B14F-4D97-AF65-F5344CB8AC3E}">
        <p14:creationId xmlns:p14="http://schemas.microsoft.com/office/powerpoint/2010/main" val="180658453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035FF641-E75D-BE0D-C532-1C492A906B85}"/>
              </a:ext>
            </a:extLst>
          </p:cNvPr>
          <p:cNvSpPr>
            <a:spLocks noGrp="1"/>
          </p:cNvSpPr>
          <p:nvPr>
            <p:ph type="body" sz="quarter" idx="10"/>
          </p:nvPr>
        </p:nvSpPr>
        <p:spPr/>
        <p:txBody>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bg-BG" dirty="0"/>
              <a:t>Това сме ние:</a:t>
            </a:r>
            <a:endParaRPr lang="de-DE" dirty="0"/>
          </a:p>
        </p:txBody>
      </p:sp>
      <p:sp>
        <p:nvSpPr>
          <p:cNvPr id="8" name="Textfeld 7">
            <a:extLst>
              <a:ext uri="{FF2B5EF4-FFF2-40B4-BE49-F238E27FC236}">
                <a16:creationId xmlns:a16="http://schemas.microsoft.com/office/drawing/2014/main" id="{E54A48AA-9964-BC3D-ACB2-87CCB6E3AEF2}"/>
              </a:ext>
            </a:extLst>
          </p:cNvPr>
          <p:cNvSpPr txBox="1"/>
          <p:nvPr/>
        </p:nvSpPr>
        <p:spPr>
          <a:xfrm>
            <a:off x="0" y="860154"/>
            <a:ext cx="2795958" cy="1708160"/>
          </a:xfrm>
          <a:prstGeom prst="rect">
            <a:avLst/>
          </a:prstGeom>
          <a:noFill/>
        </p:spPr>
        <p:txBody>
          <a:bodyPr wrap="square" rtlCol="0">
            <a:spAutoFit/>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bg-BG" sz="1050" b="1" dirty="0"/>
              <a:t>Основни партньори</a:t>
            </a:r>
            <a:endParaRPr lang="de-DE" sz="1050" b="1" dirty="0"/>
          </a:p>
          <a:p>
            <a:pPr marL="214313" indent="-214313">
              <a:buFont typeface="Arial" panose="020B0604020202020204" pitchFamily="34" charset="0"/>
              <a:buChar char="•"/>
            </a:pPr>
            <a:r>
              <a:rPr lang="de-DE" sz="1050" dirty="0"/>
              <a:t>Hochschule München University </a:t>
            </a:r>
            <a:r>
              <a:rPr lang="de-DE" sz="1050" dirty="0" err="1"/>
              <a:t>of</a:t>
            </a:r>
            <a:r>
              <a:rPr lang="de-DE" sz="1050" dirty="0"/>
              <a:t> Applied Sciences, Germany (</a:t>
            </a:r>
            <a:r>
              <a:rPr lang="de-DE" sz="1050" dirty="0" err="1"/>
              <a:t>coordinator</a:t>
            </a:r>
            <a:r>
              <a:rPr lang="de-DE" sz="1050" dirty="0"/>
              <a:t>)</a:t>
            </a:r>
          </a:p>
          <a:p>
            <a:pPr marL="214313" indent="-214313">
              <a:buFont typeface="Arial" panose="020B0604020202020204" pitchFamily="34" charset="0"/>
              <a:buChar char="•"/>
            </a:pPr>
            <a:r>
              <a:rPr lang="de-DE" sz="1050" dirty="0"/>
              <a:t>Infineon Technologies AG, Germany</a:t>
            </a:r>
          </a:p>
          <a:p>
            <a:pPr marL="214313" indent="-214313">
              <a:buFont typeface="Arial" panose="020B0604020202020204" pitchFamily="34" charset="0"/>
              <a:buChar char="•"/>
            </a:pPr>
            <a:r>
              <a:rPr lang="de-DE" sz="1050" dirty="0"/>
              <a:t>Infineon Technologies Austria AG</a:t>
            </a:r>
          </a:p>
          <a:p>
            <a:pPr marL="214313" indent="-214313">
              <a:buFont typeface="Arial" panose="020B0604020202020204" pitchFamily="34" charset="0"/>
              <a:buChar char="•"/>
            </a:pPr>
            <a:r>
              <a:rPr lang="de-DE" sz="1050" dirty="0"/>
              <a:t>Brno University </a:t>
            </a:r>
            <a:r>
              <a:rPr lang="de-DE" sz="1050" dirty="0" err="1"/>
              <a:t>of</a:t>
            </a:r>
            <a:r>
              <a:rPr lang="de-DE" sz="1050" dirty="0"/>
              <a:t> Technology, </a:t>
            </a:r>
            <a:r>
              <a:rPr lang="de-DE" sz="1050" dirty="0" err="1"/>
              <a:t>Czechia</a:t>
            </a:r>
            <a:endParaRPr lang="de-DE" sz="1050" dirty="0"/>
          </a:p>
          <a:p>
            <a:pPr marL="214313" indent="-214313">
              <a:buFont typeface="Arial" panose="020B0604020202020204" pitchFamily="34" charset="0"/>
              <a:buChar char="•"/>
            </a:pPr>
            <a:r>
              <a:rPr lang="de-DE" sz="1050" dirty="0"/>
              <a:t>University </a:t>
            </a:r>
            <a:r>
              <a:rPr lang="de-DE" sz="1050" dirty="0" err="1"/>
              <a:t>of</a:t>
            </a:r>
            <a:r>
              <a:rPr lang="de-DE" sz="1050" dirty="0"/>
              <a:t> Southern </a:t>
            </a:r>
            <a:r>
              <a:rPr lang="de-DE" sz="1050" dirty="0" err="1"/>
              <a:t>Denmark</a:t>
            </a:r>
            <a:endParaRPr lang="de-DE" sz="1050" dirty="0"/>
          </a:p>
          <a:p>
            <a:pPr marL="214313" indent="-214313">
              <a:buFont typeface="Arial" panose="020B0604020202020204" pitchFamily="34" charset="0"/>
              <a:buChar char="•"/>
            </a:pPr>
            <a:r>
              <a:rPr lang="de-DE" sz="1050" dirty="0"/>
              <a:t>ECPE, Germany</a:t>
            </a:r>
          </a:p>
          <a:p>
            <a:pPr marL="214313" indent="-214313">
              <a:buFont typeface="Arial" panose="020B0604020202020204" pitchFamily="34" charset="0"/>
              <a:buChar char="•"/>
            </a:pPr>
            <a:r>
              <a:rPr lang="de-DE" sz="1050" dirty="0"/>
              <a:t>Technical University </a:t>
            </a:r>
            <a:r>
              <a:rPr lang="de-DE" sz="1050" dirty="0" err="1"/>
              <a:t>of</a:t>
            </a:r>
            <a:r>
              <a:rPr lang="de-DE" sz="1050" dirty="0"/>
              <a:t> Sofia, </a:t>
            </a:r>
            <a:r>
              <a:rPr lang="de-DE" sz="1050" dirty="0" err="1"/>
              <a:t>Bulgaria</a:t>
            </a:r>
            <a:endParaRPr lang="de-DE" sz="1050" dirty="0"/>
          </a:p>
          <a:p>
            <a:pPr marL="214313" indent="-214313">
              <a:buFont typeface="Arial" panose="020B0604020202020204" pitchFamily="34" charset="0"/>
              <a:buChar char="•"/>
            </a:pPr>
            <a:r>
              <a:rPr lang="de-DE" sz="1050" dirty="0" err="1"/>
              <a:t>Endurosat</a:t>
            </a:r>
            <a:r>
              <a:rPr lang="de-DE" sz="1050" dirty="0"/>
              <a:t> AD, </a:t>
            </a:r>
            <a:r>
              <a:rPr lang="de-DE" sz="1050" dirty="0" err="1"/>
              <a:t>Bulgaria</a:t>
            </a:r>
            <a:endParaRPr lang="de-DE" sz="1050" dirty="0"/>
          </a:p>
        </p:txBody>
      </p:sp>
      <p:sp>
        <p:nvSpPr>
          <p:cNvPr id="11" name="Textfeld 10">
            <a:extLst>
              <a:ext uri="{FF2B5EF4-FFF2-40B4-BE49-F238E27FC236}">
                <a16:creationId xmlns:a16="http://schemas.microsoft.com/office/drawing/2014/main" id="{A2538044-FBC0-E5AB-FE4E-DD6A8BA597C5}"/>
              </a:ext>
            </a:extLst>
          </p:cNvPr>
          <p:cNvSpPr txBox="1"/>
          <p:nvPr/>
        </p:nvSpPr>
        <p:spPr>
          <a:xfrm>
            <a:off x="1" y="2820249"/>
            <a:ext cx="3409949" cy="1708160"/>
          </a:xfrm>
          <a:prstGeom prst="rect">
            <a:avLst/>
          </a:prstGeom>
          <a:noFill/>
        </p:spPr>
        <p:txBody>
          <a:bodyPr wrap="square" rtlCol="0">
            <a:spAutoFit/>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bg-BG" sz="1050" b="1" dirty="0"/>
              <a:t>Асоциирани партньори</a:t>
            </a:r>
            <a:endParaRPr lang="de-DE" sz="1050" b="1" dirty="0"/>
          </a:p>
          <a:p>
            <a:pPr marL="214313" indent="-214313">
              <a:buFont typeface="Arial" panose="020B0604020202020204" pitchFamily="34" charset="0"/>
              <a:buChar char="•"/>
            </a:pPr>
            <a:r>
              <a:rPr lang="de-DE" sz="1050" dirty="0" err="1"/>
              <a:t>onsemi</a:t>
            </a:r>
            <a:r>
              <a:rPr lang="de-DE" sz="1050" dirty="0"/>
              <a:t>, </a:t>
            </a:r>
            <a:r>
              <a:rPr lang="de-DE" sz="1050" dirty="0" err="1"/>
              <a:t>Czechia</a:t>
            </a:r>
            <a:endParaRPr lang="de-DE" sz="1050" dirty="0"/>
          </a:p>
          <a:p>
            <a:pPr marL="214313" indent="-214313">
              <a:buFont typeface="Arial" panose="020B0604020202020204" pitchFamily="34" charset="0"/>
              <a:buChar char="•"/>
            </a:pPr>
            <a:r>
              <a:rPr lang="de-DE" sz="1050" dirty="0" err="1"/>
              <a:t>Codasip</a:t>
            </a:r>
            <a:r>
              <a:rPr lang="de-DE" sz="1050" dirty="0"/>
              <a:t> </a:t>
            </a:r>
            <a:r>
              <a:rPr lang="de-DE" sz="1050" dirty="0" err="1"/>
              <a:t>sro</a:t>
            </a:r>
            <a:r>
              <a:rPr lang="de-DE" sz="1050" dirty="0"/>
              <a:t>, </a:t>
            </a:r>
            <a:r>
              <a:rPr lang="de-DE" sz="1050" dirty="0" err="1"/>
              <a:t>Czechia</a:t>
            </a:r>
            <a:endParaRPr lang="de-DE" sz="1050" dirty="0"/>
          </a:p>
          <a:p>
            <a:pPr marL="214313" indent="-214313">
              <a:buFont typeface="Arial" panose="020B0604020202020204" pitchFamily="34" charset="0"/>
              <a:buChar char="•"/>
            </a:pPr>
            <a:r>
              <a:rPr lang="de-DE" sz="1050" dirty="0" err="1"/>
              <a:t>Cadence</a:t>
            </a:r>
            <a:r>
              <a:rPr lang="de-DE" sz="1050" dirty="0"/>
              <a:t>, Germany</a:t>
            </a:r>
          </a:p>
          <a:p>
            <a:pPr marL="214313" indent="-214313">
              <a:buFont typeface="Arial" panose="020B0604020202020204" pitchFamily="34" charset="0"/>
              <a:buChar char="•"/>
            </a:pPr>
            <a:r>
              <a:rPr lang="de-DE" sz="1050" dirty="0"/>
              <a:t>IMEC, </a:t>
            </a:r>
            <a:r>
              <a:rPr lang="de-DE" sz="1050" dirty="0" err="1"/>
              <a:t>Belgium</a:t>
            </a:r>
            <a:endParaRPr lang="de-DE" sz="1050" dirty="0"/>
          </a:p>
          <a:p>
            <a:pPr marL="214313" indent="-214313">
              <a:buFont typeface="Arial" panose="020B0604020202020204" pitchFamily="34" charset="0"/>
              <a:buChar char="•"/>
            </a:pPr>
            <a:r>
              <a:rPr lang="de-DE" sz="1050" dirty="0"/>
              <a:t>Brno University </a:t>
            </a:r>
            <a:r>
              <a:rPr lang="de-DE" sz="1050" dirty="0" err="1"/>
              <a:t>of</a:t>
            </a:r>
            <a:r>
              <a:rPr lang="de-DE" sz="1050" dirty="0"/>
              <a:t> Technology, </a:t>
            </a:r>
            <a:r>
              <a:rPr lang="de-DE" sz="1050" dirty="0" err="1"/>
              <a:t>Czechia</a:t>
            </a:r>
            <a:endParaRPr lang="de-DE" sz="1050" dirty="0"/>
          </a:p>
          <a:p>
            <a:pPr marL="214313" indent="-214313">
              <a:buFont typeface="Arial" panose="020B0604020202020204" pitchFamily="34" charset="0"/>
              <a:buChar char="•"/>
            </a:pPr>
            <a:r>
              <a:rPr lang="de-DE" sz="1050" dirty="0" err="1"/>
              <a:t>Tescan</a:t>
            </a:r>
            <a:r>
              <a:rPr lang="de-DE" sz="1050" dirty="0"/>
              <a:t> Brno </a:t>
            </a:r>
            <a:r>
              <a:rPr lang="de-DE" sz="1050" dirty="0" err="1"/>
              <a:t>sro</a:t>
            </a:r>
            <a:r>
              <a:rPr lang="de-DE" sz="1050" dirty="0"/>
              <a:t>, </a:t>
            </a:r>
            <a:r>
              <a:rPr lang="de-DE" sz="1050" dirty="0" err="1"/>
              <a:t>Czechia</a:t>
            </a:r>
            <a:endParaRPr lang="de-DE" sz="1050" dirty="0"/>
          </a:p>
          <a:p>
            <a:pPr marL="214313" indent="-214313">
              <a:buFont typeface="Arial" panose="020B0604020202020204" pitchFamily="34" charset="0"/>
              <a:buChar char="•"/>
            </a:pPr>
            <a:r>
              <a:rPr lang="de-DE" sz="1050" dirty="0"/>
              <a:t>X-Fab, France</a:t>
            </a:r>
          </a:p>
          <a:p>
            <a:pPr marL="214313" indent="-214313">
              <a:buFont typeface="Arial" panose="020B0604020202020204" pitchFamily="34" charset="0"/>
              <a:buChar char="•"/>
            </a:pPr>
            <a:r>
              <a:rPr lang="de-DE" sz="1050" dirty="0" err="1"/>
              <a:t>Thermo</a:t>
            </a:r>
            <a:r>
              <a:rPr lang="de-DE" sz="1050" dirty="0"/>
              <a:t> Fisher Scientific Brno </a:t>
            </a:r>
            <a:r>
              <a:rPr lang="de-DE" sz="1050" dirty="0" err="1"/>
              <a:t>sro</a:t>
            </a:r>
            <a:r>
              <a:rPr lang="de-DE" sz="1050" dirty="0"/>
              <a:t>, </a:t>
            </a:r>
            <a:r>
              <a:rPr lang="de-DE" sz="1050" dirty="0" err="1"/>
              <a:t>Czechia</a:t>
            </a:r>
            <a:endParaRPr lang="de-DE" sz="1050" dirty="0"/>
          </a:p>
          <a:p>
            <a:pPr marL="214313" indent="-214313">
              <a:buFont typeface="Arial" panose="020B0604020202020204" pitchFamily="34" charset="0"/>
              <a:buChar char="•"/>
            </a:pPr>
            <a:r>
              <a:rPr lang="de-DE" sz="1050" dirty="0"/>
              <a:t>Multimedia University </a:t>
            </a:r>
            <a:r>
              <a:rPr lang="de-DE" sz="1050" dirty="0" err="1"/>
              <a:t>of</a:t>
            </a:r>
            <a:r>
              <a:rPr lang="de-DE" sz="1050" dirty="0"/>
              <a:t> </a:t>
            </a:r>
            <a:r>
              <a:rPr lang="de-DE" sz="1050" dirty="0" err="1"/>
              <a:t>Kenya</a:t>
            </a:r>
            <a:endParaRPr lang="de-DE" sz="1050" dirty="0"/>
          </a:p>
        </p:txBody>
      </p:sp>
      <p:grpSp>
        <p:nvGrpSpPr>
          <p:cNvPr id="14" name="Gruppieren 13">
            <a:extLst>
              <a:ext uri="{FF2B5EF4-FFF2-40B4-BE49-F238E27FC236}">
                <a16:creationId xmlns:a16="http://schemas.microsoft.com/office/drawing/2014/main" id="{4369BB70-B6E5-5936-1F87-00C507C21C46}"/>
              </a:ext>
            </a:extLst>
          </p:cNvPr>
          <p:cNvGrpSpPr/>
          <p:nvPr/>
        </p:nvGrpSpPr>
        <p:grpSpPr>
          <a:xfrm>
            <a:off x="4938958" y="1046134"/>
            <a:ext cx="4114801" cy="3953366"/>
            <a:chOff x="5422899" y="1146871"/>
            <a:chExt cx="5486401" cy="5271155"/>
          </a:xfrm>
        </p:grpSpPr>
        <p:pic>
          <p:nvPicPr>
            <p:cNvPr id="13" name="Grafik 12">
              <a:extLst>
                <a:ext uri="{FF2B5EF4-FFF2-40B4-BE49-F238E27FC236}">
                  <a16:creationId xmlns:a16="http://schemas.microsoft.com/office/drawing/2014/main" id="{9CB027E5-4F8C-EA6E-F293-167D8228B373}"/>
                </a:ext>
              </a:extLst>
            </p:cNvPr>
            <p:cNvPicPr>
              <a:picLocks noChangeAspect="1"/>
            </p:cNvPicPr>
            <p:nvPr/>
          </p:nvPicPr>
          <p:blipFill rotWithShape="1">
            <a:blip r:embed="rId2">
              <a:alphaModFix amt="70000"/>
            </a:blip>
            <a:srcRect l="21230" t="11269" r="8182"/>
            <a:stretch/>
          </p:blipFill>
          <p:spPr>
            <a:xfrm>
              <a:off x="5422899" y="1146871"/>
              <a:ext cx="5486401" cy="4800046"/>
            </a:xfrm>
            <a:prstGeom prst="rect">
              <a:avLst/>
            </a:prstGeom>
          </p:spPr>
        </p:pic>
        <p:grpSp>
          <p:nvGrpSpPr>
            <p:cNvPr id="10" name="Gruppieren 9">
              <a:extLst>
                <a:ext uri="{FF2B5EF4-FFF2-40B4-BE49-F238E27FC236}">
                  <a16:creationId xmlns:a16="http://schemas.microsoft.com/office/drawing/2014/main" id="{05302F2A-2A24-9BF0-67B4-F80726DD54BF}"/>
                </a:ext>
              </a:extLst>
            </p:cNvPr>
            <p:cNvGrpSpPr/>
            <p:nvPr/>
          </p:nvGrpSpPr>
          <p:grpSpPr>
            <a:xfrm>
              <a:off x="8071316" y="5778500"/>
              <a:ext cx="914400" cy="639526"/>
              <a:chOff x="8731716" y="5676900"/>
              <a:chExt cx="914400" cy="639526"/>
            </a:xfrm>
          </p:grpSpPr>
          <p:sp>
            <p:nvSpPr>
              <p:cNvPr id="6" name="Rechteck 5">
                <a:extLst>
                  <a:ext uri="{FF2B5EF4-FFF2-40B4-BE49-F238E27FC236}">
                    <a16:creationId xmlns:a16="http://schemas.microsoft.com/office/drawing/2014/main" id="{4EC6B2EF-04C6-998C-4D52-FF20CF62CA10}"/>
                  </a:ext>
                </a:extLst>
              </p:cNvPr>
              <p:cNvSpPr/>
              <p:nvPr/>
            </p:nvSpPr>
            <p:spPr>
              <a:xfrm>
                <a:off x="8731716" y="5676900"/>
                <a:ext cx="914400" cy="330200"/>
              </a:xfrm>
              <a:prstGeom prst="rect">
                <a:avLst/>
              </a:prstGeom>
              <a:solidFill>
                <a:srgbClr val="669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de-DE" sz="1050" dirty="0" err="1"/>
                  <a:t>Kenya</a:t>
                </a:r>
                <a:endParaRPr lang="de-DE" sz="1050" dirty="0"/>
              </a:p>
            </p:txBody>
          </p:sp>
          <p:sp>
            <p:nvSpPr>
              <p:cNvPr id="7" name="Dreieck 6">
                <a:extLst>
                  <a:ext uri="{FF2B5EF4-FFF2-40B4-BE49-F238E27FC236}">
                    <a16:creationId xmlns:a16="http://schemas.microsoft.com/office/drawing/2014/main" id="{C46DA11B-7D54-4E1B-62E0-DDB4CB5AB6E9}"/>
                  </a:ext>
                </a:extLst>
              </p:cNvPr>
              <p:cNvSpPr/>
              <p:nvPr/>
            </p:nvSpPr>
            <p:spPr>
              <a:xfrm rot="10800000">
                <a:off x="9296400" y="6007100"/>
                <a:ext cx="203200" cy="309326"/>
              </a:xfrm>
              <a:prstGeom prst="triangle">
                <a:avLst/>
              </a:prstGeom>
              <a:solidFill>
                <a:srgbClr val="669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endParaRPr lang="de-DE" sz="1013"/>
              </a:p>
            </p:txBody>
          </p:sp>
        </p:grpSp>
      </p:grpSp>
      <p:sp>
        <p:nvSpPr>
          <p:cNvPr id="9" name="Textfeld 8">
            <a:extLst>
              <a:ext uri="{FF2B5EF4-FFF2-40B4-BE49-F238E27FC236}">
                <a16:creationId xmlns:a16="http://schemas.microsoft.com/office/drawing/2014/main" id="{808E24B6-86B3-45C0-FCDD-734D23F0D53A}"/>
              </a:ext>
            </a:extLst>
          </p:cNvPr>
          <p:cNvSpPr txBox="1"/>
          <p:nvPr/>
        </p:nvSpPr>
        <p:spPr>
          <a:xfrm>
            <a:off x="2769358" y="1037349"/>
            <a:ext cx="2795958" cy="1223412"/>
          </a:xfrm>
          <a:prstGeom prst="rect">
            <a:avLst/>
          </a:prstGeom>
          <a:noFill/>
        </p:spPr>
        <p:txBody>
          <a:bodyPr wrap="square" rtlCol="0">
            <a:spAutoFit/>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050" b="0" i="0" u="none" strike="noStrike" kern="1200" cap="none" spc="0" normalizeH="0" baseline="0" noProof="0" dirty="0">
                <a:ln>
                  <a:noFill/>
                </a:ln>
                <a:solidFill>
                  <a:prstClr val="black"/>
                </a:solidFill>
                <a:effectLst/>
                <a:uLnTx/>
                <a:uFillTx/>
                <a:latin typeface="Bierstadt"/>
                <a:ea typeface="+mn-ea"/>
                <a:cs typeface="+mn-cs"/>
              </a:rPr>
              <a:t>University </a:t>
            </a:r>
            <a:r>
              <a:rPr kumimoji="0" lang="de-DE" sz="1050" b="0" i="0" u="none" strike="noStrike" kern="1200" cap="none" spc="0" normalizeH="0" baseline="0" noProof="0" dirty="0" err="1">
                <a:ln>
                  <a:noFill/>
                </a:ln>
                <a:solidFill>
                  <a:prstClr val="black"/>
                </a:solidFill>
                <a:effectLst/>
                <a:uLnTx/>
                <a:uFillTx/>
                <a:latin typeface="Bierstadt"/>
                <a:ea typeface="+mn-ea"/>
                <a:cs typeface="+mn-cs"/>
              </a:rPr>
              <a:t>of</a:t>
            </a:r>
            <a:r>
              <a:rPr kumimoji="0" lang="de-DE" sz="1050" b="0" i="0" u="none" strike="noStrike" kern="1200" cap="none" spc="0" normalizeH="0" baseline="0" noProof="0" dirty="0">
                <a:ln>
                  <a:noFill/>
                </a:ln>
                <a:solidFill>
                  <a:prstClr val="black"/>
                </a:solidFill>
                <a:effectLst/>
                <a:uLnTx/>
                <a:uFillTx/>
                <a:latin typeface="Bierstadt"/>
                <a:ea typeface="+mn-ea"/>
                <a:cs typeface="+mn-cs"/>
              </a:rPr>
              <a:t> South Eastern </a:t>
            </a:r>
            <a:r>
              <a:rPr kumimoji="0" lang="de-DE" sz="1050" b="0" i="0" u="none" strike="noStrike" kern="1200" cap="none" spc="0" normalizeH="0" baseline="0" noProof="0" dirty="0" err="1">
                <a:ln>
                  <a:noFill/>
                </a:ln>
                <a:solidFill>
                  <a:prstClr val="black"/>
                </a:solidFill>
                <a:effectLst/>
                <a:uLnTx/>
                <a:uFillTx/>
                <a:latin typeface="Bierstadt"/>
                <a:ea typeface="+mn-ea"/>
                <a:cs typeface="+mn-cs"/>
              </a:rPr>
              <a:t>Norway</a:t>
            </a:r>
            <a:endParaRPr kumimoji="0" lang="de-DE" sz="1050" b="0" i="0" u="none" strike="noStrike" kern="1200" cap="none" spc="0" normalizeH="0" baseline="0" noProof="0" dirty="0">
              <a:ln>
                <a:noFill/>
              </a:ln>
              <a:solidFill>
                <a:prstClr val="black"/>
              </a:solidFill>
              <a:effectLst/>
              <a:uLnTx/>
              <a:uFillTx/>
              <a:latin typeface="Bierstadt"/>
              <a:ea typeface="+mn-ea"/>
              <a:cs typeface="+mn-cs"/>
            </a:endParaRPr>
          </a:p>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050" b="0" i="0" u="none" strike="noStrike" kern="1200" cap="none" spc="0" normalizeH="0" baseline="0" noProof="0" dirty="0">
                <a:ln>
                  <a:noFill/>
                </a:ln>
                <a:solidFill>
                  <a:prstClr val="black"/>
                </a:solidFill>
                <a:effectLst/>
                <a:uLnTx/>
                <a:uFillTx/>
                <a:latin typeface="Bierstadt"/>
                <a:ea typeface="+mn-ea"/>
                <a:cs typeface="+mn-cs"/>
              </a:rPr>
              <a:t>GE </a:t>
            </a:r>
            <a:r>
              <a:rPr kumimoji="0" lang="de-DE" sz="1050" b="0" i="0" u="none" strike="noStrike" kern="1200" cap="none" spc="0" normalizeH="0" baseline="0" noProof="0" dirty="0" err="1">
                <a:ln>
                  <a:noFill/>
                </a:ln>
                <a:solidFill>
                  <a:prstClr val="black"/>
                </a:solidFill>
                <a:effectLst/>
                <a:uLnTx/>
                <a:uFillTx/>
                <a:latin typeface="Bierstadt"/>
                <a:ea typeface="+mn-ea"/>
                <a:cs typeface="+mn-cs"/>
              </a:rPr>
              <a:t>Vingmed</a:t>
            </a:r>
            <a:r>
              <a:rPr kumimoji="0" lang="de-DE" sz="1050" b="0" i="0" u="none" strike="noStrike" kern="1200" cap="none" spc="0" normalizeH="0" baseline="0" noProof="0" dirty="0">
                <a:ln>
                  <a:noFill/>
                </a:ln>
                <a:solidFill>
                  <a:prstClr val="black"/>
                </a:solidFill>
                <a:effectLst/>
                <a:uLnTx/>
                <a:uFillTx/>
                <a:latin typeface="Bierstadt"/>
                <a:ea typeface="+mn-ea"/>
                <a:cs typeface="+mn-cs"/>
              </a:rPr>
              <a:t> Ultrasound AS, </a:t>
            </a:r>
            <a:r>
              <a:rPr kumimoji="0" lang="de-DE" sz="1050" b="0" i="0" u="none" strike="noStrike" kern="1200" cap="none" spc="0" normalizeH="0" baseline="0" noProof="0" dirty="0" err="1">
                <a:ln>
                  <a:noFill/>
                </a:ln>
                <a:solidFill>
                  <a:prstClr val="black"/>
                </a:solidFill>
                <a:effectLst/>
                <a:uLnTx/>
                <a:uFillTx/>
                <a:latin typeface="Bierstadt"/>
                <a:ea typeface="+mn-ea"/>
                <a:cs typeface="+mn-cs"/>
              </a:rPr>
              <a:t>norway</a:t>
            </a:r>
            <a:endParaRPr kumimoji="0" lang="de-DE" sz="1050" b="0" i="0" u="none" strike="noStrike" kern="1200" cap="none" spc="0" normalizeH="0" baseline="0" noProof="0" dirty="0">
              <a:ln>
                <a:noFill/>
              </a:ln>
              <a:solidFill>
                <a:prstClr val="black"/>
              </a:solidFill>
              <a:effectLst/>
              <a:uLnTx/>
              <a:uFillTx/>
              <a:latin typeface="Bierstadt"/>
              <a:ea typeface="+mn-ea"/>
              <a:cs typeface="+mn-cs"/>
            </a:endParaRPr>
          </a:p>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050" b="0" i="0" u="none" strike="noStrike" kern="1200" cap="none" spc="0" normalizeH="0" baseline="0" noProof="0" dirty="0" err="1">
                <a:ln>
                  <a:noFill/>
                </a:ln>
                <a:solidFill>
                  <a:prstClr val="black"/>
                </a:solidFill>
                <a:effectLst/>
                <a:uLnTx/>
                <a:uFillTx/>
                <a:latin typeface="Bierstadt"/>
                <a:ea typeface="+mn-ea"/>
                <a:cs typeface="+mn-cs"/>
              </a:rPr>
              <a:t>Université</a:t>
            </a:r>
            <a:r>
              <a:rPr kumimoji="0" lang="de-DE" sz="1050" b="0" i="0" u="none" strike="noStrike" kern="1200" cap="none" spc="0" normalizeH="0" baseline="0" noProof="0" dirty="0">
                <a:ln>
                  <a:noFill/>
                </a:ln>
                <a:solidFill>
                  <a:prstClr val="black"/>
                </a:solidFill>
                <a:effectLst/>
                <a:uLnTx/>
                <a:uFillTx/>
                <a:latin typeface="Bierstadt"/>
                <a:ea typeface="+mn-ea"/>
                <a:cs typeface="+mn-cs"/>
              </a:rPr>
              <a:t> Paris </a:t>
            </a:r>
            <a:r>
              <a:rPr kumimoji="0" lang="de-DE" sz="1050" b="0" i="0" u="none" strike="noStrike" kern="1200" cap="none" spc="0" normalizeH="0" baseline="0" noProof="0" dirty="0" err="1">
                <a:ln>
                  <a:noFill/>
                </a:ln>
                <a:solidFill>
                  <a:prstClr val="black"/>
                </a:solidFill>
                <a:effectLst/>
                <a:uLnTx/>
                <a:uFillTx/>
                <a:latin typeface="Bierstadt"/>
                <a:ea typeface="+mn-ea"/>
                <a:cs typeface="+mn-cs"/>
              </a:rPr>
              <a:t>Saclay</a:t>
            </a:r>
            <a:r>
              <a:rPr kumimoji="0" lang="de-DE" sz="1050" b="0" i="0" u="none" strike="noStrike" kern="1200" cap="none" spc="0" normalizeH="0" baseline="0" noProof="0" dirty="0">
                <a:ln>
                  <a:noFill/>
                </a:ln>
                <a:solidFill>
                  <a:prstClr val="black"/>
                </a:solidFill>
                <a:effectLst/>
                <a:uLnTx/>
                <a:uFillTx/>
                <a:latin typeface="Bierstadt"/>
                <a:ea typeface="+mn-ea"/>
                <a:cs typeface="+mn-cs"/>
              </a:rPr>
              <a:t>, France</a:t>
            </a:r>
          </a:p>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050" b="0" i="0" u="none" strike="noStrike" kern="1200" cap="none" spc="0" normalizeH="0" baseline="0" noProof="0" dirty="0">
                <a:ln>
                  <a:noFill/>
                </a:ln>
                <a:solidFill>
                  <a:prstClr val="black"/>
                </a:solidFill>
                <a:effectLst/>
                <a:uLnTx/>
                <a:uFillTx/>
                <a:latin typeface="Bierstadt"/>
                <a:ea typeface="+mn-ea"/>
                <a:cs typeface="+mn-cs"/>
              </a:rPr>
              <a:t>Lund University, </a:t>
            </a:r>
            <a:r>
              <a:rPr kumimoji="0" lang="de-DE" sz="1050" b="0" i="0" u="none" strike="noStrike" kern="1200" cap="none" spc="0" normalizeH="0" baseline="0" noProof="0" dirty="0" err="1">
                <a:ln>
                  <a:noFill/>
                </a:ln>
                <a:solidFill>
                  <a:prstClr val="black"/>
                </a:solidFill>
                <a:effectLst/>
                <a:uLnTx/>
                <a:uFillTx/>
                <a:latin typeface="Bierstadt"/>
                <a:ea typeface="+mn-ea"/>
                <a:cs typeface="+mn-cs"/>
              </a:rPr>
              <a:t>Sweden</a:t>
            </a:r>
            <a:endParaRPr kumimoji="0" lang="de-DE" sz="1050" b="0" i="0" u="none" strike="noStrike" kern="1200" cap="none" spc="0" normalizeH="0" baseline="0" noProof="0" dirty="0">
              <a:ln>
                <a:noFill/>
              </a:ln>
              <a:solidFill>
                <a:prstClr val="black"/>
              </a:solidFill>
              <a:effectLst/>
              <a:uLnTx/>
              <a:uFillTx/>
              <a:latin typeface="Bierstadt"/>
              <a:ea typeface="+mn-ea"/>
              <a:cs typeface="+mn-cs"/>
            </a:endParaRPr>
          </a:p>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sz="1050" dirty="0">
                <a:solidFill>
                  <a:schemeClr val="accent1">
                    <a:lumMod val="60000"/>
                    <a:lumOff val="40000"/>
                  </a:schemeClr>
                </a:solidFill>
                <a:latin typeface="Bierstadt"/>
              </a:rPr>
              <a:t>Център за изследвания и анализи</a:t>
            </a:r>
            <a:endParaRPr kumimoji="0" lang="de-DE" sz="1050" b="0" i="0" u="none" strike="noStrike" kern="1200" cap="none" spc="0" normalizeH="0" baseline="0" noProof="0" dirty="0">
              <a:ln>
                <a:noFill/>
              </a:ln>
              <a:solidFill>
                <a:schemeClr val="accent1">
                  <a:lumMod val="60000"/>
                  <a:lumOff val="40000"/>
                </a:schemeClr>
              </a:solidFill>
              <a:effectLst/>
              <a:uLnTx/>
              <a:uFillTx/>
              <a:latin typeface="Bierstadt"/>
              <a:ea typeface="+mn-ea"/>
              <a:cs typeface="+mn-cs"/>
            </a:endParaRPr>
          </a:p>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50" dirty="0">
                <a:solidFill>
                  <a:prstClr val="black"/>
                </a:solidFill>
                <a:latin typeface="Bierstadt"/>
              </a:rPr>
              <a:t>n</a:t>
            </a:r>
            <a:r>
              <a:rPr kumimoji="0" lang="de-DE" sz="1050" b="0" i="0" u="none" strike="noStrike" kern="1200" cap="none" spc="0" normalizeH="0" baseline="0" noProof="0" dirty="0" err="1">
                <a:ln>
                  <a:noFill/>
                </a:ln>
                <a:solidFill>
                  <a:prstClr val="black"/>
                </a:solidFill>
                <a:effectLst/>
                <a:uLnTx/>
                <a:uFillTx/>
                <a:latin typeface="Bierstadt"/>
                <a:ea typeface="+mn-ea"/>
                <a:cs typeface="+mn-cs"/>
              </a:rPr>
              <a:t>extnano</a:t>
            </a:r>
            <a:r>
              <a:rPr kumimoji="0" lang="de-DE" sz="1050" b="0" i="0" u="none" strike="noStrike" kern="1200" cap="none" spc="0" normalizeH="0" baseline="0" noProof="0" dirty="0">
                <a:ln>
                  <a:noFill/>
                </a:ln>
                <a:solidFill>
                  <a:prstClr val="black"/>
                </a:solidFill>
                <a:effectLst/>
                <a:uLnTx/>
                <a:uFillTx/>
                <a:latin typeface="Bierstadt"/>
                <a:ea typeface="+mn-ea"/>
                <a:cs typeface="+mn-cs"/>
              </a:rPr>
              <a:t> GmbH, Germany</a:t>
            </a:r>
          </a:p>
          <a:p>
            <a:endParaRPr lang="de-DE" sz="1050" dirty="0"/>
          </a:p>
        </p:txBody>
      </p:sp>
    </p:spTree>
    <p:extLst>
      <p:ext uri="{BB962C8B-B14F-4D97-AF65-F5344CB8AC3E}">
        <p14:creationId xmlns:p14="http://schemas.microsoft.com/office/powerpoint/2010/main" val="391096664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934FD0E0-1CA8-4B3C-BB8E-D86C25CA153A}"/>
              </a:ext>
            </a:extLst>
          </p:cNvPr>
          <p:cNvPicPr>
            <a:picLocks noChangeAspect="1"/>
          </p:cNvPicPr>
          <p:nvPr/>
        </p:nvPicPr>
        <p:blipFill>
          <a:blip r:embed="rId2"/>
          <a:stretch>
            <a:fillRect/>
          </a:stretch>
        </p:blipFill>
        <p:spPr>
          <a:xfrm>
            <a:off x="5809861" y="961013"/>
            <a:ext cx="3237695" cy="3668139"/>
          </a:xfrm>
          <a:prstGeom prst="rect">
            <a:avLst/>
          </a:prstGeom>
        </p:spPr>
      </p:pic>
      <p:sp>
        <p:nvSpPr>
          <p:cNvPr id="2" name="Textplatzhalter 1">
            <a:extLst>
              <a:ext uri="{FF2B5EF4-FFF2-40B4-BE49-F238E27FC236}">
                <a16:creationId xmlns:a16="http://schemas.microsoft.com/office/drawing/2014/main" id="{D275C2EE-7CC0-620C-46B9-693BA0C3718E}"/>
              </a:ext>
            </a:extLst>
          </p:cNvPr>
          <p:cNvSpPr>
            <a:spLocks noGrp="1"/>
          </p:cNvSpPr>
          <p:nvPr>
            <p:ph type="body" idx="1"/>
          </p:nvPr>
        </p:nvSpPr>
        <p:spPr>
          <a:xfrm>
            <a:off x="353023" y="1347776"/>
            <a:ext cx="5607947" cy="2447948"/>
          </a:xfrm>
        </p:spPr>
        <p:txBody>
          <a:bodyPr>
            <a:noAutofit/>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nSpc>
                <a:spcPct val="125000"/>
              </a:lnSpc>
            </a:pPr>
            <a:r>
              <a:rPr lang="bg-BG" sz="1800" dirty="0"/>
              <a:t>Създаване на европейска мрежа между училища, университети и индустрия, която да</a:t>
            </a:r>
            <a:endParaRPr lang="de-DE" sz="1800" dirty="0"/>
          </a:p>
          <a:p>
            <a:pPr marL="257175" indent="-257175">
              <a:lnSpc>
                <a:spcPct val="125000"/>
              </a:lnSpc>
              <a:buFont typeface="Arial" panose="020B0604020202020204" pitchFamily="34" charset="0"/>
              <a:buChar char="•"/>
            </a:pPr>
            <a:r>
              <a:rPr lang="bg-BG" sz="1800" dirty="0"/>
              <a:t>Подпомага и овластява учениците да избират кариера в областта на полупроводниците</a:t>
            </a:r>
            <a:endParaRPr lang="de-DE" sz="1800" dirty="0"/>
          </a:p>
          <a:p>
            <a:pPr marL="257175" indent="-257175">
              <a:lnSpc>
                <a:spcPct val="125000"/>
              </a:lnSpc>
              <a:buFont typeface="Arial" panose="020B0604020202020204" pitchFamily="34" charset="0"/>
              <a:buChar char="•"/>
            </a:pPr>
            <a:r>
              <a:rPr lang="de-DE" sz="1800" dirty="0"/>
              <a:t>	</a:t>
            </a:r>
            <a:r>
              <a:rPr lang="bg-BG" sz="1800" dirty="0"/>
              <a:t>Предлага атрактивни програми</a:t>
            </a:r>
            <a:endParaRPr lang="de-DE" sz="1800" dirty="0"/>
          </a:p>
          <a:p>
            <a:pPr marL="257175" indent="-257175">
              <a:lnSpc>
                <a:spcPct val="125000"/>
              </a:lnSpc>
              <a:buFont typeface="Arial" panose="020B0604020202020204" pitchFamily="34" charset="0"/>
              <a:buChar char="•"/>
            </a:pPr>
            <a:r>
              <a:rPr lang="bg-BG" sz="1800" dirty="0"/>
              <a:t>Обучава спрямо нуждите на индустрията</a:t>
            </a:r>
            <a:endParaRPr lang="de-DE" sz="1800" dirty="0"/>
          </a:p>
          <a:p>
            <a:pPr marL="257175" indent="-257175">
              <a:lnSpc>
                <a:spcPct val="125000"/>
              </a:lnSpc>
              <a:buFont typeface="Wingdings" pitchFamily="2" charset="2"/>
              <a:buChar char="§"/>
            </a:pPr>
            <a:endParaRPr lang="de-DE" sz="1800" dirty="0"/>
          </a:p>
          <a:p>
            <a:pPr marL="257175" indent="-257175">
              <a:lnSpc>
                <a:spcPct val="125000"/>
              </a:lnSpc>
              <a:buFont typeface="Wingdings" pitchFamily="2" charset="2"/>
              <a:buChar char="§"/>
            </a:pPr>
            <a:endParaRPr lang="de-DE" sz="1800" dirty="0"/>
          </a:p>
        </p:txBody>
      </p:sp>
      <p:sp>
        <p:nvSpPr>
          <p:cNvPr id="3" name="Fußzeilenplatzhalter 2">
            <a:extLst>
              <a:ext uri="{FF2B5EF4-FFF2-40B4-BE49-F238E27FC236}">
                <a16:creationId xmlns:a16="http://schemas.microsoft.com/office/drawing/2014/main" id="{81CBECE0-04DD-3FD2-D8ED-5884DE6D68D4}"/>
              </a:ext>
            </a:extLst>
          </p:cNvPr>
          <p:cNvSpPr>
            <a:spLocks noGrp="1"/>
          </p:cNvSpPr>
          <p:nvPr>
            <p:ph type="ftr" sz="quarter" idx="11"/>
          </p:nvPr>
        </p:nvSpPr>
        <p:spPr/>
        <p:txBody>
          <a:bodyPr/>
          <a:lstStyle>
            <a:defPPr rtl="0">
              <a:defRPr lang="de-de"/>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r>
              <a:rPr lang="de-DE"/>
              <a:t>CHIPS of Europe –  </a:t>
            </a:r>
            <a:r>
              <a:rPr lang="en-US"/>
              <a:t>Creating Higher-Education Industry Programmes for the Semiconductor Industry of Europe                                                             www.chipsofeurope.eu </a:t>
            </a:r>
            <a:endParaRPr lang="en-US" dirty="0"/>
          </a:p>
        </p:txBody>
      </p:sp>
      <p:sp>
        <p:nvSpPr>
          <p:cNvPr id="4" name="Foliennummernplatzhalter 3">
            <a:extLst>
              <a:ext uri="{FF2B5EF4-FFF2-40B4-BE49-F238E27FC236}">
                <a16:creationId xmlns:a16="http://schemas.microsoft.com/office/drawing/2014/main" id="{5D8FB1AB-B0C0-4CB0-A00F-01EBB6522C6E}"/>
              </a:ext>
            </a:extLst>
          </p:cNvPr>
          <p:cNvSpPr>
            <a:spLocks noGrp="1"/>
          </p:cNvSpPr>
          <p:nvPr>
            <p:ph type="sldNum" sz="quarter" idx="12"/>
          </p:nvPr>
        </p:nvSpPr>
        <p:spPr/>
        <p:txBody>
          <a:bodyPr/>
          <a:lstStyle>
            <a:defPPr rtl="0">
              <a:defRPr lang="de-de"/>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fld id="{D57F1E4F-1CFF-5643-939E-217C01CDF565}" type="slidenum">
              <a:rPr lang="de-DE" smtClean="0"/>
              <a:pPr/>
              <a:t>5</a:t>
            </a:fld>
            <a:endParaRPr lang="de-DE" dirty="0"/>
          </a:p>
        </p:txBody>
      </p:sp>
      <p:sp>
        <p:nvSpPr>
          <p:cNvPr id="5" name="Textplatzhalter 4">
            <a:extLst>
              <a:ext uri="{FF2B5EF4-FFF2-40B4-BE49-F238E27FC236}">
                <a16:creationId xmlns:a16="http://schemas.microsoft.com/office/drawing/2014/main" id="{DCE19F27-57D5-58A4-A98B-674B490A4947}"/>
              </a:ext>
            </a:extLst>
          </p:cNvPr>
          <p:cNvSpPr>
            <a:spLocks noGrp="1"/>
          </p:cNvSpPr>
          <p:nvPr>
            <p:ph type="body" sz="quarter" idx="13"/>
          </p:nvPr>
        </p:nvSpPr>
        <p:spPr/>
        <p:txBody>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bg-BG" dirty="0">
                <a:solidFill>
                  <a:schemeClr val="bg1"/>
                </a:solidFill>
              </a:rPr>
              <a:t>Мисия</a:t>
            </a:r>
            <a:endParaRPr lang="de-DE" dirty="0">
              <a:solidFill>
                <a:schemeClr val="bg1"/>
              </a:solidFill>
            </a:endParaRPr>
          </a:p>
        </p:txBody>
      </p:sp>
    </p:spTree>
    <p:extLst>
      <p:ext uri="{BB962C8B-B14F-4D97-AF65-F5344CB8AC3E}">
        <p14:creationId xmlns:p14="http://schemas.microsoft.com/office/powerpoint/2010/main" val="422877763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DD1DB-4A3D-4D61-9EA9-89FDBB5C7446}"/>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FA31A449-2C79-AF05-89B2-0CE1D3F5F8DA}"/>
              </a:ext>
            </a:extLst>
          </p:cNvPr>
          <p:cNvSpPr>
            <a:spLocks noGrp="1"/>
          </p:cNvSpPr>
          <p:nvPr>
            <p:ph type="body" idx="1"/>
          </p:nvPr>
        </p:nvSpPr>
        <p:spPr>
          <a:xfrm>
            <a:off x="353023" y="1347776"/>
            <a:ext cx="5607947" cy="2933938"/>
          </a:xfrm>
        </p:spPr>
        <p:txBody>
          <a:bodyPr>
            <a:noAutofit/>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ru-RU" sz="1800" b="1" dirty="0"/>
              <a:t>Дизайнер на </a:t>
            </a:r>
            <a:r>
              <a:rPr lang="ru-RU" sz="1800" b="1" dirty="0" err="1"/>
              <a:t>интегрални</a:t>
            </a:r>
            <a:r>
              <a:rPr lang="ru-RU" sz="1800" b="1" dirty="0"/>
              <a:t> </a:t>
            </a:r>
            <a:r>
              <a:rPr lang="ru-RU" sz="1800" b="1" dirty="0" err="1"/>
              <a:t>схеми</a:t>
            </a:r>
            <a:r>
              <a:rPr lang="ru-RU" sz="1800" b="1" dirty="0"/>
              <a:t> (IC </a:t>
            </a:r>
            <a:r>
              <a:rPr lang="ru-RU" sz="1800" b="1" dirty="0" err="1"/>
              <a:t>Designer</a:t>
            </a:r>
            <a:r>
              <a:rPr lang="ru-RU" sz="1800" b="1" dirty="0"/>
              <a:t>)</a:t>
            </a:r>
          </a:p>
          <a:p>
            <a:pPr>
              <a:buFont typeface="Arial" panose="020B0604020202020204" pitchFamily="34" charset="0"/>
              <a:buChar char="•"/>
            </a:pPr>
            <a:r>
              <a:rPr lang="ru-RU" sz="1800" b="1" dirty="0"/>
              <a:t>Описание</a:t>
            </a:r>
            <a:r>
              <a:rPr lang="ru-RU" sz="1800" dirty="0"/>
              <a:t>: </a:t>
            </a:r>
            <a:r>
              <a:rPr lang="ru-RU" sz="1800" dirty="0" err="1"/>
              <a:t>Разработва</a:t>
            </a:r>
            <a:r>
              <a:rPr lang="ru-RU" sz="1800" dirty="0"/>
              <a:t> и </a:t>
            </a:r>
            <a:r>
              <a:rPr lang="ru-RU" sz="1800" dirty="0" err="1"/>
              <a:t>проектира</a:t>
            </a:r>
            <a:r>
              <a:rPr lang="ru-RU" sz="1800" dirty="0"/>
              <a:t> </a:t>
            </a:r>
            <a:r>
              <a:rPr lang="ru-RU" sz="1800" dirty="0" err="1"/>
              <a:t>интегрални</a:t>
            </a:r>
            <a:r>
              <a:rPr lang="ru-RU" sz="1800" dirty="0"/>
              <a:t> </a:t>
            </a:r>
            <a:r>
              <a:rPr lang="ru-RU" sz="1800" dirty="0" err="1"/>
              <a:t>схеми</a:t>
            </a:r>
            <a:r>
              <a:rPr lang="ru-RU" sz="1800" dirty="0"/>
              <a:t> (</a:t>
            </a:r>
            <a:r>
              <a:rPr lang="ru-RU" sz="1800" dirty="0" err="1"/>
              <a:t>чипове</a:t>
            </a:r>
            <a:r>
              <a:rPr lang="ru-RU" sz="1800" dirty="0"/>
              <a:t>), </a:t>
            </a:r>
            <a:r>
              <a:rPr lang="ru-RU" sz="1800" dirty="0" err="1"/>
              <a:t>използвани</a:t>
            </a:r>
            <a:r>
              <a:rPr lang="ru-RU" sz="1800" dirty="0"/>
              <a:t> в </a:t>
            </a:r>
            <a:r>
              <a:rPr lang="ru-RU" sz="1800" dirty="0" err="1"/>
              <a:t>различни</a:t>
            </a:r>
            <a:r>
              <a:rPr lang="ru-RU" sz="1800" dirty="0"/>
              <a:t> </a:t>
            </a:r>
            <a:r>
              <a:rPr lang="ru-RU" sz="1800" dirty="0" err="1"/>
              <a:t>електронни</a:t>
            </a:r>
            <a:r>
              <a:rPr lang="ru-RU" sz="1800" dirty="0"/>
              <a:t> устройства.</a:t>
            </a:r>
          </a:p>
          <a:p>
            <a:pPr>
              <a:buFont typeface="Arial" panose="020B0604020202020204" pitchFamily="34" charset="0"/>
              <a:buChar char="•"/>
            </a:pPr>
            <a:r>
              <a:rPr lang="ru-RU" sz="1800" b="1" dirty="0"/>
              <a:t>Умения</a:t>
            </a:r>
            <a:r>
              <a:rPr lang="ru-RU" sz="1800" dirty="0"/>
              <a:t>: Познания в </a:t>
            </a:r>
            <a:r>
              <a:rPr lang="ru-RU" sz="1800" dirty="0" err="1"/>
              <a:t>електротехника</a:t>
            </a:r>
            <a:r>
              <a:rPr lang="ru-RU" sz="1800" dirty="0"/>
              <a:t> и </a:t>
            </a:r>
            <a:r>
              <a:rPr lang="ru-RU" sz="1800" dirty="0" err="1"/>
              <a:t>електроника</a:t>
            </a:r>
            <a:r>
              <a:rPr lang="ru-RU" sz="1800" dirty="0"/>
              <a:t>, CAD </a:t>
            </a:r>
            <a:r>
              <a:rPr lang="ru-RU" sz="1800" dirty="0" err="1"/>
              <a:t>софтуер</a:t>
            </a:r>
            <a:r>
              <a:rPr lang="ru-RU" sz="1800" dirty="0"/>
              <a:t>, </a:t>
            </a:r>
            <a:r>
              <a:rPr lang="ru-RU" sz="1800" dirty="0" err="1"/>
              <a:t>симулационни</a:t>
            </a:r>
            <a:r>
              <a:rPr lang="ru-RU" sz="1800" dirty="0"/>
              <a:t> </a:t>
            </a:r>
            <a:r>
              <a:rPr lang="ru-RU" sz="1800" dirty="0" err="1"/>
              <a:t>инструменти</a:t>
            </a:r>
            <a:r>
              <a:rPr lang="ru-RU" sz="1800" dirty="0"/>
              <a:t>, </a:t>
            </a:r>
            <a:r>
              <a:rPr lang="ru-RU" sz="1800" dirty="0" err="1"/>
              <a:t>езици</a:t>
            </a:r>
            <a:r>
              <a:rPr lang="ru-RU" sz="1800" dirty="0"/>
              <a:t> за описание на </a:t>
            </a:r>
            <a:r>
              <a:rPr lang="ru-RU" sz="1800" dirty="0" err="1"/>
              <a:t>хардуер</a:t>
            </a:r>
            <a:r>
              <a:rPr lang="ru-RU" sz="1800" dirty="0"/>
              <a:t> (HDL) </a:t>
            </a:r>
            <a:r>
              <a:rPr lang="ru-RU" sz="1800" dirty="0" err="1"/>
              <a:t>като</a:t>
            </a:r>
            <a:r>
              <a:rPr lang="ru-RU" sz="1800" dirty="0"/>
              <a:t> VHDL или </a:t>
            </a:r>
            <a:r>
              <a:rPr lang="ru-RU" sz="1800" dirty="0" err="1"/>
              <a:t>Verilog</a:t>
            </a:r>
            <a:r>
              <a:rPr lang="ru-RU" sz="1800" dirty="0"/>
              <a:t>.</a:t>
            </a:r>
          </a:p>
          <a:p>
            <a:pPr marL="257175" indent="-257175">
              <a:lnSpc>
                <a:spcPct val="125000"/>
              </a:lnSpc>
              <a:buFont typeface="Wingdings" pitchFamily="2" charset="2"/>
              <a:buChar char="§"/>
            </a:pPr>
            <a:endParaRPr lang="de-DE" sz="1800" dirty="0"/>
          </a:p>
          <a:p>
            <a:pPr marL="257175" indent="-257175">
              <a:lnSpc>
                <a:spcPct val="125000"/>
              </a:lnSpc>
              <a:buFont typeface="Wingdings" pitchFamily="2" charset="2"/>
              <a:buChar char="§"/>
            </a:pPr>
            <a:endParaRPr lang="de-DE" sz="1800" dirty="0"/>
          </a:p>
        </p:txBody>
      </p:sp>
      <p:sp>
        <p:nvSpPr>
          <p:cNvPr id="3" name="Fußzeilenplatzhalter 2">
            <a:extLst>
              <a:ext uri="{FF2B5EF4-FFF2-40B4-BE49-F238E27FC236}">
                <a16:creationId xmlns:a16="http://schemas.microsoft.com/office/drawing/2014/main" id="{B7A09843-187E-FD24-A3CB-AD55490B3C71}"/>
              </a:ext>
            </a:extLst>
          </p:cNvPr>
          <p:cNvSpPr>
            <a:spLocks noGrp="1"/>
          </p:cNvSpPr>
          <p:nvPr>
            <p:ph type="ftr" sz="quarter" idx="11"/>
          </p:nvPr>
        </p:nvSpPr>
        <p:spPr/>
        <p:txBody>
          <a:bodyPr/>
          <a:lstStyle>
            <a:defPPr rtl="0">
              <a:defRPr lang="de-de"/>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r>
              <a:rPr lang="de-DE"/>
              <a:t>CHIPS of Europe –  </a:t>
            </a:r>
            <a:r>
              <a:rPr lang="en-US"/>
              <a:t>Creating Higher-Education Industry Programmes for the Semiconductor Industry of Europe                                                             www.chipsofeurope.eu </a:t>
            </a:r>
            <a:endParaRPr lang="en-US" dirty="0"/>
          </a:p>
        </p:txBody>
      </p:sp>
      <p:sp>
        <p:nvSpPr>
          <p:cNvPr id="4" name="Foliennummernplatzhalter 3">
            <a:extLst>
              <a:ext uri="{FF2B5EF4-FFF2-40B4-BE49-F238E27FC236}">
                <a16:creationId xmlns:a16="http://schemas.microsoft.com/office/drawing/2014/main" id="{38AF7A43-67AB-45EA-5AAA-1EC41DE3A7BC}"/>
              </a:ext>
            </a:extLst>
          </p:cNvPr>
          <p:cNvSpPr>
            <a:spLocks noGrp="1"/>
          </p:cNvSpPr>
          <p:nvPr>
            <p:ph type="sldNum" sz="quarter" idx="12"/>
          </p:nvPr>
        </p:nvSpPr>
        <p:spPr/>
        <p:txBody>
          <a:bodyPr/>
          <a:lstStyle>
            <a:defPPr rtl="0">
              <a:defRPr lang="de-de"/>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fld id="{D57F1E4F-1CFF-5643-939E-217C01CDF565}" type="slidenum">
              <a:rPr lang="de-DE" smtClean="0"/>
              <a:pPr/>
              <a:t>6</a:t>
            </a:fld>
            <a:endParaRPr lang="de-DE" dirty="0"/>
          </a:p>
        </p:txBody>
      </p:sp>
      <p:sp>
        <p:nvSpPr>
          <p:cNvPr id="5" name="Textplatzhalter 4">
            <a:extLst>
              <a:ext uri="{FF2B5EF4-FFF2-40B4-BE49-F238E27FC236}">
                <a16:creationId xmlns:a16="http://schemas.microsoft.com/office/drawing/2014/main" id="{00E68AFC-9D1E-EE5B-86E2-0713AF42A14C}"/>
              </a:ext>
            </a:extLst>
          </p:cNvPr>
          <p:cNvSpPr>
            <a:spLocks noGrp="1"/>
          </p:cNvSpPr>
          <p:nvPr>
            <p:ph type="body" sz="quarter" idx="13"/>
          </p:nvPr>
        </p:nvSpPr>
        <p:spPr/>
        <p:txBody>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bg-BG" dirty="0">
                <a:solidFill>
                  <a:schemeClr val="bg1"/>
                </a:solidFill>
              </a:rPr>
              <a:t>Мисия</a:t>
            </a:r>
            <a:endParaRPr lang="de-DE" dirty="0">
              <a:solidFill>
                <a:schemeClr val="bg1"/>
              </a:solidFill>
            </a:endParaRPr>
          </a:p>
        </p:txBody>
      </p:sp>
      <p:pic>
        <p:nvPicPr>
          <p:cNvPr id="8" name="Картина 7">
            <a:extLst>
              <a:ext uri="{FF2B5EF4-FFF2-40B4-BE49-F238E27FC236}">
                <a16:creationId xmlns:a16="http://schemas.microsoft.com/office/drawing/2014/main" id="{B32B02AB-5182-9B82-6371-53E115C1849C}"/>
              </a:ext>
            </a:extLst>
          </p:cNvPr>
          <p:cNvPicPr>
            <a:picLocks noChangeAspect="1"/>
          </p:cNvPicPr>
          <p:nvPr/>
        </p:nvPicPr>
        <p:blipFill>
          <a:blip r:embed="rId2"/>
          <a:stretch>
            <a:fillRect/>
          </a:stretch>
        </p:blipFill>
        <p:spPr>
          <a:xfrm>
            <a:off x="5857039" y="1554807"/>
            <a:ext cx="2933938" cy="2933938"/>
          </a:xfrm>
          <a:prstGeom prst="rect">
            <a:avLst/>
          </a:prstGeom>
        </p:spPr>
      </p:pic>
    </p:spTree>
    <p:extLst>
      <p:ext uri="{BB962C8B-B14F-4D97-AF65-F5344CB8AC3E}">
        <p14:creationId xmlns:p14="http://schemas.microsoft.com/office/powerpoint/2010/main" val="57656665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6A843-7448-A730-3C24-FC6EB049974B}"/>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61110324-CB0E-FC60-0310-A3235826FBD5}"/>
              </a:ext>
            </a:extLst>
          </p:cNvPr>
          <p:cNvSpPr>
            <a:spLocks noGrp="1"/>
          </p:cNvSpPr>
          <p:nvPr>
            <p:ph type="body" idx="1"/>
          </p:nvPr>
        </p:nvSpPr>
        <p:spPr>
          <a:xfrm>
            <a:off x="353023" y="1347776"/>
            <a:ext cx="5607947" cy="2933938"/>
          </a:xfrm>
        </p:spPr>
        <p:txBody>
          <a:bodyPr>
            <a:noAutofit/>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ru-RU" sz="1800" b="1" dirty="0"/>
              <a:t>Инженер по </a:t>
            </a:r>
            <a:r>
              <a:rPr lang="ru-RU" sz="1800" b="1" dirty="0" err="1"/>
              <a:t>полупроводникови</a:t>
            </a:r>
            <a:r>
              <a:rPr lang="ru-RU" sz="1800" b="1" dirty="0"/>
              <a:t> </a:t>
            </a:r>
            <a:r>
              <a:rPr lang="ru-RU" sz="1800" b="1" dirty="0" err="1"/>
              <a:t>материали</a:t>
            </a:r>
            <a:r>
              <a:rPr lang="ru-RU" sz="1800" b="1" dirty="0"/>
              <a:t> (</a:t>
            </a:r>
            <a:r>
              <a:rPr lang="ru-RU" sz="1800" b="1" dirty="0" err="1"/>
              <a:t>Materials</a:t>
            </a:r>
            <a:r>
              <a:rPr lang="ru-RU" sz="1800" b="1" dirty="0"/>
              <a:t> </a:t>
            </a:r>
            <a:r>
              <a:rPr lang="ru-RU" sz="1800" b="1" dirty="0" err="1"/>
              <a:t>Engineer</a:t>
            </a:r>
            <a:r>
              <a:rPr lang="ru-RU" sz="1800" b="1" dirty="0"/>
              <a:t>)</a:t>
            </a:r>
          </a:p>
          <a:p>
            <a:pPr>
              <a:buFont typeface="Arial" panose="020B0604020202020204" pitchFamily="34" charset="0"/>
              <a:buChar char="•"/>
            </a:pPr>
            <a:r>
              <a:rPr lang="ru-RU" sz="1800" b="1" dirty="0"/>
              <a:t>Описание</a:t>
            </a:r>
            <a:r>
              <a:rPr lang="ru-RU" sz="1800" dirty="0"/>
              <a:t>: </a:t>
            </a:r>
            <a:r>
              <a:rPr lang="ru-RU" sz="1800" dirty="0" err="1"/>
              <a:t>Работи</a:t>
            </a:r>
            <a:r>
              <a:rPr lang="ru-RU" sz="1800" dirty="0"/>
              <a:t> с </a:t>
            </a:r>
            <a:r>
              <a:rPr lang="ru-RU" sz="1800" dirty="0" err="1"/>
              <a:t>материалите</a:t>
            </a:r>
            <a:r>
              <a:rPr lang="ru-RU" sz="1800" dirty="0"/>
              <a:t>, </a:t>
            </a:r>
            <a:r>
              <a:rPr lang="ru-RU" sz="1800" dirty="0" err="1"/>
              <a:t>използвани</a:t>
            </a:r>
            <a:r>
              <a:rPr lang="ru-RU" sz="1800" dirty="0"/>
              <a:t> за </a:t>
            </a:r>
            <a:r>
              <a:rPr lang="ru-RU" sz="1800" dirty="0" err="1"/>
              <a:t>създаване</a:t>
            </a:r>
            <a:r>
              <a:rPr lang="ru-RU" sz="1800" dirty="0"/>
              <a:t> на </a:t>
            </a:r>
            <a:r>
              <a:rPr lang="ru-RU" sz="1800" dirty="0" err="1"/>
              <a:t>полупроводници</a:t>
            </a:r>
            <a:r>
              <a:rPr lang="ru-RU" sz="1800" dirty="0"/>
              <a:t>, </a:t>
            </a:r>
            <a:r>
              <a:rPr lang="ru-RU" sz="1800" dirty="0" err="1"/>
              <a:t>включително</a:t>
            </a:r>
            <a:r>
              <a:rPr lang="ru-RU" sz="1800" dirty="0"/>
              <a:t> </a:t>
            </a:r>
            <a:r>
              <a:rPr lang="ru-RU" sz="1800" dirty="0" err="1"/>
              <a:t>изследване</a:t>
            </a:r>
            <a:r>
              <a:rPr lang="ru-RU" sz="1800" dirty="0"/>
              <a:t> на нови </a:t>
            </a:r>
            <a:r>
              <a:rPr lang="ru-RU" sz="1800" dirty="0" err="1"/>
              <a:t>материали</a:t>
            </a:r>
            <a:r>
              <a:rPr lang="ru-RU" sz="1800" dirty="0"/>
              <a:t> за </a:t>
            </a:r>
            <a:r>
              <a:rPr lang="ru-RU" sz="1800" dirty="0" err="1"/>
              <a:t>подобряване</a:t>
            </a:r>
            <a:r>
              <a:rPr lang="ru-RU" sz="1800" dirty="0"/>
              <a:t> на </a:t>
            </a:r>
            <a:r>
              <a:rPr lang="ru-RU" sz="1800" dirty="0" err="1"/>
              <a:t>ефективността</a:t>
            </a:r>
            <a:r>
              <a:rPr lang="ru-RU" sz="1800" dirty="0"/>
              <a:t>.</a:t>
            </a:r>
          </a:p>
          <a:p>
            <a:pPr>
              <a:buFont typeface="Arial" panose="020B0604020202020204" pitchFamily="34" charset="0"/>
              <a:buChar char="•"/>
            </a:pPr>
            <a:r>
              <a:rPr lang="ru-RU" sz="1800" b="1" dirty="0"/>
              <a:t>Умения</a:t>
            </a:r>
            <a:r>
              <a:rPr lang="ru-RU" sz="1800" dirty="0"/>
              <a:t>: Химия, физика на </a:t>
            </a:r>
            <a:r>
              <a:rPr lang="ru-RU" sz="1800" dirty="0" err="1"/>
              <a:t>твърдото</a:t>
            </a:r>
            <a:r>
              <a:rPr lang="ru-RU" sz="1800" dirty="0"/>
              <a:t> </a:t>
            </a:r>
            <a:r>
              <a:rPr lang="ru-RU" sz="1800" dirty="0" err="1"/>
              <a:t>тяло</a:t>
            </a:r>
            <a:r>
              <a:rPr lang="ru-RU" sz="1800" dirty="0"/>
              <a:t>, </a:t>
            </a:r>
            <a:r>
              <a:rPr lang="ru-RU" sz="1800" dirty="0" err="1"/>
              <a:t>металообработка</a:t>
            </a:r>
            <a:r>
              <a:rPr lang="ru-RU" sz="1800" dirty="0"/>
              <a:t>, </a:t>
            </a:r>
            <a:r>
              <a:rPr lang="ru-RU" sz="1800" dirty="0" err="1"/>
              <a:t>тестване</a:t>
            </a:r>
            <a:r>
              <a:rPr lang="ru-RU" sz="1800" dirty="0"/>
              <a:t> на </a:t>
            </a:r>
            <a:r>
              <a:rPr lang="ru-RU" sz="1800" dirty="0" err="1"/>
              <a:t>материали</a:t>
            </a:r>
            <a:r>
              <a:rPr lang="ru-RU" sz="1800" dirty="0"/>
              <a:t>.</a:t>
            </a:r>
          </a:p>
          <a:p>
            <a:pPr>
              <a:lnSpc>
                <a:spcPct val="125000"/>
              </a:lnSpc>
            </a:pPr>
            <a:endParaRPr lang="de-DE" sz="1800" dirty="0"/>
          </a:p>
          <a:p>
            <a:pPr marL="257175" indent="-257175">
              <a:lnSpc>
                <a:spcPct val="125000"/>
              </a:lnSpc>
              <a:buFont typeface="Wingdings" pitchFamily="2" charset="2"/>
              <a:buChar char="§"/>
            </a:pPr>
            <a:endParaRPr lang="de-DE" sz="1800" dirty="0"/>
          </a:p>
        </p:txBody>
      </p:sp>
      <p:sp>
        <p:nvSpPr>
          <p:cNvPr id="3" name="Fußzeilenplatzhalter 2">
            <a:extLst>
              <a:ext uri="{FF2B5EF4-FFF2-40B4-BE49-F238E27FC236}">
                <a16:creationId xmlns:a16="http://schemas.microsoft.com/office/drawing/2014/main" id="{28943C08-F86E-F589-DBC9-59A463451A59}"/>
              </a:ext>
            </a:extLst>
          </p:cNvPr>
          <p:cNvSpPr>
            <a:spLocks noGrp="1"/>
          </p:cNvSpPr>
          <p:nvPr>
            <p:ph type="ftr" sz="quarter" idx="11"/>
          </p:nvPr>
        </p:nvSpPr>
        <p:spPr/>
        <p:txBody>
          <a:bodyPr/>
          <a:lstStyle>
            <a:defPPr rtl="0">
              <a:defRPr lang="de-de"/>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r>
              <a:rPr lang="de-DE"/>
              <a:t>CHIPS of Europe –  </a:t>
            </a:r>
            <a:r>
              <a:rPr lang="en-US"/>
              <a:t>Creating Higher-Education Industry Programmes for the Semiconductor Industry of Europe                                                             www.chipsofeurope.eu </a:t>
            </a:r>
            <a:endParaRPr lang="en-US" dirty="0"/>
          </a:p>
        </p:txBody>
      </p:sp>
      <p:sp>
        <p:nvSpPr>
          <p:cNvPr id="4" name="Foliennummernplatzhalter 3">
            <a:extLst>
              <a:ext uri="{FF2B5EF4-FFF2-40B4-BE49-F238E27FC236}">
                <a16:creationId xmlns:a16="http://schemas.microsoft.com/office/drawing/2014/main" id="{CD9AFDD0-647F-1828-6810-0E2A813A057B}"/>
              </a:ext>
            </a:extLst>
          </p:cNvPr>
          <p:cNvSpPr>
            <a:spLocks noGrp="1"/>
          </p:cNvSpPr>
          <p:nvPr>
            <p:ph type="sldNum" sz="quarter" idx="12"/>
          </p:nvPr>
        </p:nvSpPr>
        <p:spPr/>
        <p:txBody>
          <a:bodyPr/>
          <a:lstStyle>
            <a:defPPr rtl="0">
              <a:defRPr lang="de-de"/>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fld id="{D57F1E4F-1CFF-5643-939E-217C01CDF565}" type="slidenum">
              <a:rPr lang="de-DE" smtClean="0"/>
              <a:pPr/>
              <a:t>7</a:t>
            </a:fld>
            <a:endParaRPr lang="de-DE" dirty="0"/>
          </a:p>
        </p:txBody>
      </p:sp>
      <p:sp>
        <p:nvSpPr>
          <p:cNvPr id="5" name="Textplatzhalter 4">
            <a:extLst>
              <a:ext uri="{FF2B5EF4-FFF2-40B4-BE49-F238E27FC236}">
                <a16:creationId xmlns:a16="http://schemas.microsoft.com/office/drawing/2014/main" id="{4EA76393-F698-11B4-28F7-64E578EE29FE}"/>
              </a:ext>
            </a:extLst>
          </p:cNvPr>
          <p:cNvSpPr>
            <a:spLocks noGrp="1"/>
          </p:cNvSpPr>
          <p:nvPr>
            <p:ph type="body" sz="quarter" idx="13"/>
          </p:nvPr>
        </p:nvSpPr>
        <p:spPr/>
        <p:txBody>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bg-BG" dirty="0">
                <a:solidFill>
                  <a:schemeClr val="bg1"/>
                </a:solidFill>
              </a:rPr>
              <a:t>Мисия</a:t>
            </a:r>
            <a:endParaRPr lang="de-DE" dirty="0">
              <a:solidFill>
                <a:schemeClr val="bg1"/>
              </a:solidFill>
            </a:endParaRPr>
          </a:p>
        </p:txBody>
      </p:sp>
      <p:pic>
        <p:nvPicPr>
          <p:cNvPr id="6" name="Картина 5">
            <a:extLst>
              <a:ext uri="{FF2B5EF4-FFF2-40B4-BE49-F238E27FC236}">
                <a16:creationId xmlns:a16="http://schemas.microsoft.com/office/drawing/2014/main" id="{C28D52A3-F373-3002-CBEE-753D11921797}"/>
              </a:ext>
            </a:extLst>
          </p:cNvPr>
          <p:cNvPicPr>
            <a:picLocks noChangeAspect="1"/>
          </p:cNvPicPr>
          <p:nvPr/>
        </p:nvPicPr>
        <p:blipFill>
          <a:blip r:embed="rId2"/>
          <a:stretch>
            <a:fillRect/>
          </a:stretch>
        </p:blipFill>
        <p:spPr>
          <a:xfrm>
            <a:off x="5680341" y="1407886"/>
            <a:ext cx="3071466" cy="3071466"/>
          </a:xfrm>
          <a:prstGeom prst="rect">
            <a:avLst/>
          </a:prstGeom>
        </p:spPr>
      </p:pic>
    </p:spTree>
    <p:extLst>
      <p:ext uri="{BB962C8B-B14F-4D97-AF65-F5344CB8AC3E}">
        <p14:creationId xmlns:p14="http://schemas.microsoft.com/office/powerpoint/2010/main" val="36268810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BFC59-1D13-A495-273B-6469614A7413}"/>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3EA38D60-1DAE-2CCD-CC4F-11349B13E4D7}"/>
              </a:ext>
            </a:extLst>
          </p:cNvPr>
          <p:cNvSpPr>
            <a:spLocks noGrp="1"/>
          </p:cNvSpPr>
          <p:nvPr>
            <p:ph type="body" idx="1"/>
          </p:nvPr>
        </p:nvSpPr>
        <p:spPr>
          <a:xfrm>
            <a:off x="353023" y="1347776"/>
            <a:ext cx="5607947" cy="2933938"/>
          </a:xfrm>
        </p:spPr>
        <p:txBody>
          <a:bodyPr>
            <a:noAutofit/>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ru-RU" sz="2000" b="1" dirty="0" err="1"/>
              <a:t>Процесен</a:t>
            </a:r>
            <a:r>
              <a:rPr lang="ru-RU" sz="2000" b="1" dirty="0"/>
              <a:t> инженер (Process </a:t>
            </a:r>
            <a:r>
              <a:rPr lang="ru-RU" sz="2000" b="1" dirty="0" err="1"/>
              <a:t>Engineer</a:t>
            </a:r>
            <a:r>
              <a:rPr lang="ru-RU" sz="2000" b="1" dirty="0"/>
              <a:t>)</a:t>
            </a:r>
          </a:p>
          <a:p>
            <a:pPr>
              <a:buFont typeface="Arial" panose="020B0604020202020204" pitchFamily="34" charset="0"/>
              <a:buChar char="•"/>
            </a:pPr>
            <a:r>
              <a:rPr lang="ru-RU" sz="2000" b="1" dirty="0"/>
              <a:t>Описание</a:t>
            </a:r>
            <a:r>
              <a:rPr lang="ru-RU" sz="2000" dirty="0"/>
              <a:t>: </a:t>
            </a:r>
            <a:r>
              <a:rPr lang="ru-RU" sz="2000" dirty="0" err="1"/>
              <a:t>Отговаря</a:t>
            </a:r>
            <a:r>
              <a:rPr lang="ru-RU" sz="2000" dirty="0"/>
              <a:t> за </a:t>
            </a:r>
            <a:r>
              <a:rPr lang="ru-RU" sz="2000" dirty="0" err="1"/>
              <a:t>разработване</a:t>
            </a:r>
            <a:r>
              <a:rPr lang="ru-RU" sz="2000" dirty="0"/>
              <a:t> и </a:t>
            </a:r>
            <a:r>
              <a:rPr lang="ru-RU" sz="2000" dirty="0" err="1"/>
              <a:t>оптимизиране</a:t>
            </a:r>
            <a:r>
              <a:rPr lang="ru-RU" sz="2000" dirty="0"/>
              <a:t> на </a:t>
            </a:r>
            <a:r>
              <a:rPr lang="ru-RU" sz="2000" dirty="0" err="1"/>
              <a:t>производствените</a:t>
            </a:r>
            <a:r>
              <a:rPr lang="ru-RU" sz="2000" dirty="0"/>
              <a:t> </a:t>
            </a:r>
            <a:r>
              <a:rPr lang="ru-RU" sz="2000" dirty="0" err="1"/>
              <a:t>процеси</a:t>
            </a:r>
            <a:r>
              <a:rPr lang="ru-RU" sz="2000" dirty="0"/>
              <a:t> за производство на </a:t>
            </a:r>
            <a:r>
              <a:rPr lang="ru-RU" sz="2000" dirty="0" err="1"/>
              <a:t>полупроводникови</a:t>
            </a:r>
            <a:r>
              <a:rPr lang="ru-RU" sz="2000" dirty="0"/>
              <a:t> </a:t>
            </a:r>
            <a:r>
              <a:rPr lang="ru-RU" sz="2000" dirty="0" err="1"/>
              <a:t>компоненти</a:t>
            </a:r>
            <a:r>
              <a:rPr lang="ru-RU" sz="2000" dirty="0"/>
              <a:t>.</a:t>
            </a:r>
          </a:p>
          <a:p>
            <a:pPr>
              <a:buFont typeface="Arial" panose="020B0604020202020204" pitchFamily="34" charset="0"/>
              <a:buChar char="•"/>
            </a:pPr>
            <a:r>
              <a:rPr lang="ru-RU" sz="2000" b="1" dirty="0"/>
              <a:t>Умения</a:t>
            </a:r>
            <a:r>
              <a:rPr lang="ru-RU" sz="2000" dirty="0"/>
              <a:t>: Химия, физика, управление на </a:t>
            </a:r>
            <a:r>
              <a:rPr lang="ru-RU" sz="2000" dirty="0" err="1"/>
              <a:t>качеството</a:t>
            </a:r>
            <a:r>
              <a:rPr lang="ru-RU" sz="2000" dirty="0"/>
              <a:t>, познания в </a:t>
            </a:r>
            <a:r>
              <a:rPr lang="ru-RU" sz="2000" dirty="0" err="1"/>
              <a:t>полупроводникови</a:t>
            </a:r>
            <a:r>
              <a:rPr lang="ru-RU" sz="2000" dirty="0"/>
              <a:t> технологии.</a:t>
            </a:r>
          </a:p>
          <a:p>
            <a:pPr>
              <a:lnSpc>
                <a:spcPct val="125000"/>
              </a:lnSpc>
            </a:pPr>
            <a:endParaRPr lang="de-DE" sz="1800" dirty="0"/>
          </a:p>
          <a:p>
            <a:pPr marL="257175" indent="-257175">
              <a:lnSpc>
                <a:spcPct val="125000"/>
              </a:lnSpc>
              <a:buFont typeface="Wingdings" pitchFamily="2" charset="2"/>
              <a:buChar char="§"/>
            </a:pPr>
            <a:endParaRPr lang="de-DE" sz="1800" dirty="0"/>
          </a:p>
        </p:txBody>
      </p:sp>
      <p:sp>
        <p:nvSpPr>
          <p:cNvPr id="3" name="Fußzeilenplatzhalter 2">
            <a:extLst>
              <a:ext uri="{FF2B5EF4-FFF2-40B4-BE49-F238E27FC236}">
                <a16:creationId xmlns:a16="http://schemas.microsoft.com/office/drawing/2014/main" id="{554679A2-5004-7D8A-12BF-D73D4C0482F1}"/>
              </a:ext>
            </a:extLst>
          </p:cNvPr>
          <p:cNvSpPr>
            <a:spLocks noGrp="1"/>
          </p:cNvSpPr>
          <p:nvPr>
            <p:ph type="ftr" sz="quarter" idx="11"/>
          </p:nvPr>
        </p:nvSpPr>
        <p:spPr/>
        <p:txBody>
          <a:bodyPr/>
          <a:lstStyle>
            <a:defPPr rtl="0">
              <a:defRPr lang="de-de"/>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r>
              <a:rPr lang="de-DE"/>
              <a:t>CHIPS of Europe –  </a:t>
            </a:r>
            <a:r>
              <a:rPr lang="en-US"/>
              <a:t>Creating Higher-Education Industry Programmes for the Semiconductor Industry of Europe                                                             www.chipsofeurope.eu </a:t>
            </a:r>
            <a:endParaRPr lang="en-US" dirty="0"/>
          </a:p>
        </p:txBody>
      </p:sp>
      <p:sp>
        <p:nvSpPr>
          <p:cNvPr id="4" name="Foliennummernplatzhalter 3">
            <a:extLst>
              <a:ext uri="{FF2B5EF4-FFF2-40B4-BE49-F238E27FC236}">
                <a16:creationId xmlns:a16="http://schemas.microsoft.com/office/drawing/2014/main" id="{0D03D4FE-C1CF-5B21-5C09-5E6496A9A24E}"/>
              </a:ext>
            </a:extLst>
          </p:cNvPr>
          <p:cNvSpPr>
            <a:spLocks noGrp="1"/>
          </p:cNvSpPr>
          <p:nvPr>
            <p:ph type="sldNum" sz="quarter" idx="12"/>
          </p:nvPr>
        </p:nvSpPr>
        <p:spPr/>
        <p:txBody>
          <a:bodyPr/>
          <a:lstStyle>
            <a:defPPr rtl="0">
              <a:defRPr lang="de-de"/>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fld id="{D57F1E4F-1CFF-5643-939E-217C01CDF565}" type="slidenum">
              <a:rPr lang="de-DE" smtClean="0"/>
              <a:pPr/>
              <a:t>8</a:t>
            </a:fld>
            <a:endParaRPr lang="de-DE" dirty="0"/>
          </a:p>
        </p:txBody>
      </p:sp>
      <p:sp>
        <p:nvSpPr>
          <p:cNvPr id="5" name="Textplatzhalter 4">
            <a:extLst>
              <a:ext uri="{FF2B5EF4-FFF2-40B4-BE49-F238E27FC236}">
                <a16:creationId xmlns:a16="http://schemas.microsoft.com/office/drawing/2014/main" id="{4A64BD2C-CBDD-F760-E043-E85B0A8752C1}"/>
              </a:ext>
            </a:extLst>
          </p:cNvPr>
          <p:cNvSpPr>
            <a:spLocks noGrp="1"/>
          </p:cNvSpPr>
          <p:nvPr>
            <p:ph type="body" sz="quarter" idx="13"/>
          </p:nvPr>
        </p:nvSpPr>
        <p:spPr/>
        <p:txBody>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bg-BG" dirty="0">
                <a:solidFill>
                  <a:schemeClr val="bg1"/>
                </a:solidFill>
              </a:rPr>
              <a:t>Мисия</a:t>
            </a:r>
            <a:endParaRPr lang="de-DE" dirty="0">
              <a:solidFill>
                <a:schemeClr val="bg1"/>
              </a:solidFill>
            </a:endParaRPr>
          </a:p>
        </p:txBody>
      </p:sp>
      <p:pic>
        <p:nvPicPr>
          <p:cNvPr id="7" name="Картина 6">
            <a:extLst>
              <a:ext uri="{FF2B5EF4-FFF2-40B4-BE49-F238E27FC236}">
                <a16:creationId xmlns:a16="http://schemas.microsoft.com/office/drawing/2014/main" id="{8BEC4AF9-2887-EC2E-57FB-8B0790E1F1A0}"/>
              </a:ext>
            </a:extLst>
          </p:cNvPr>
          <p:cNvPicPr>
            <a:picLocks noChangeAspect="1"/>
          </p:cNvPicPr>
          <p:nvPr/>
        </p:nvPicPr>
        <p:blipFill>
          <a:blip r:embed="rId2"/>
          <a:stretch>
            <a:fillRect/>
          </a:stretch>
        </p:blipFill>
        <p:spPr>
          <a:xfrm>
            <a:off x="5429367" y="1347776"/>
            <a:ext cx="3071467" cy="3071467"/>
          </a:xfrm>
          <a:prstGeom prst="rect">
            <a:avLst/>
          </a:prstGeom>
        </p:spPr>
      </p:pic>
    </p:spTree>
    <p:extLst>
      <p:ext uri="{BB962C8B-B14F-4D97-AF65-F5344CB8AC3E}">
        <p14:creationId xmlns:p14="http://schemas.microsoft.com/office/powerpoint/2010/main" val="285736073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AB3DB-88AC-59E3-1523-3DE2A56CCB1D}"/>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DC338D82-F9AB-4494-8C52-CACCB1C7B1B1}"/>
              </a:ext>
            </a:extLst>
          </p:cNvPr>
          <p:cNvSpPr>
            <a:spLocks noGrp="1"/>
          </p:cNvSpPr>
          <p:nvPr>
            <p:ph type="body" idx="1"/>
          </p:nvPr>
        </p:nvSpPr>
        <p:spPr>
          <a:xfrm>
            <a:off x="353023" y="1347776"/>
            <a:ext cx="5607947" cy="2933938"/>
          </a:xfrm>
        </p:spPr>
        <p:txBody>
          <a:bodyPr>
            <a:noAutofit/>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ru-RU" sz="1800" b="1" dirty="0"/>
              <a:t>Инженер по </a:t>
            </a:r>
            <a:r>
              <a:rPr lang="ru-RU" sz="1800" b="1" dirty="0" err="1"/>
              <a:t>надеждност</a:t>
            </a:r>
            <a:r>
              <a:rPr lang="ru-RU" sz="1800" b="1" dirty="0"/>
              <a:t> (</a:t>
            </a:r>
            <a:r>
              <a:rPr lang="ru-RU" sz="1800" b="1" dirty="0" err="1"/>
              <a:t>Reliability</a:t>
            </a:r>
            <a:r>
              <a:rPr lang="ru-RU" sz="1800" b="1" dirty="0"/>
              <a:t> </a:t>
            </a:r>
            <a:r>
              <a:rPr lang="ru-RU" sz="1800" b="1" dirty="0" err="1"/>
              <a:t>Engineer</a:t>
            </a:r>
            <a:r>
              <a:rPr lang="ru-RU" sz="1800" b="1" dirty="0"/>
              <a:t>)</a:t>
            </a:r>
          </a:p>
          <a:p>
            <a:pPr>
              <a:buFont typeface="Arial" panose="020B0604020202020204" pitchFamily="34" charset="0"/>
              <a:buChar char="•"/>
            </a:pPr>
            <a:r>
              <a:rPr lang="ru-RU" sz="1800" b="1" dirty="0"/>
              <a:t>Описание</a:t>
            </a:r>
            <a:r>
              <a:rPr lang="ru-RU" sz="1800" dirty="0"/>
              <a:t>: </a:t>
            </a:r>
            <a:r>
              <a:rPr lang="ru-RU" sz="1800" dirty="0" err="1"/>
              <a:t>Анализира</a:t>
            </a:r>
            <a:r>
              <a:rPr lang="ru-RU" sz="1800" dirty="0"/>
              <a:t> и </a:t>
            </a:r>
            <a:r>
              <a:rPr lang="ru-RU" sz="1800" dirty="0" err="1"/>
              <a:t>тества</a:t>
            </a:r>
            <a:r>
              <a:rPr lang="ru-RU" sz="1800" dirty="0"/>
              <a:t> </a:t>
            </a:r>
            <a:r>
              <a:rPr lang="ru-RU" sz="1800" dirty="0" err="1"/>
              <a:t>чипове</a:t>
            </a:r>
            <a:r>
              <a:rPr lang="ru-RU" sz="1800" dirty="0"/>
              <a:t> и </a:t>
            </a:r>
            <a:r>
              <a:rPr lang="ru-RU" sz="1800" dirty="0" err="1"/>
              <a:t>системи</a:t>
            </a:r>
            <a:r>
              <a:rPr lang="ru-RU" sz="1800" dirty="0"/>
              <a:t>, за да </a:t>
            </a:r>
            <a:r>
              <a:rPr lang="ru-RU" sz="1800" dirty="0" err="1"/>
              <a:t>гарантира</a:t>
            </a:r>
            <a:r>
              <a:rPr lang="ru-RU" sz="1800" dirty="0"/>
              <a:t> </a:t>
            </a:r>
            <a:r>
              <a:rPr lang="ru-RU" sz="1800" dirty="0" err="1"/>
              <a:t>тяхната</a:t>
            </a:r>
            <a:r>
              <a:rPr lang="ru-RU" sz="1800" dirty="0"/>
              <a:t> </a:t>
            </a:r>
            <a:r>
              <a:rPr lang="ru-RU" sz="1800" dirty="0" err="1"/>
              <a:t>надеждност</a:t>
            </a:r>
            <a:r>
              <a:rPr lang="ru-RU" sz="1800" dirty="0"/>
              <a:t> и </a:t>
            </a:r>
            <a:r>
              <a:rPr lang="ru-RU" sz="1800" dirty="0" err="1"/>
              <a:t>устойчивост</a:t>
            </a:r>
            <a:r>
              <a:rPr lang="ru-RU" sz="1800" dirty="0"/>
              <a:t> при </a:t>
            </a:r>
            <a:r>
              <a:rPr lang="ru-RU" sz="1800" dirty="0" err="1"/>
              <a:t>различни</a:t>
            </a:r>
            <a:r>
              <a:rPr lang="ru-RU" sz="1800" dirty="0"/>
              <a:t> условия на </a:t>
            </a:r>
            <a:r>
              <a:rPr lang="ru-RU" sz="1800" dirty="0" err="1"/>
              <a:t>експлоатация</a:t>
            </a:r>
            <a:r>
              <a:rPr lang="ru-RU" sz="1800" dirty="0"/>
              <a:t>.</a:t>
            </a:r>
          </a:p>
          <a:p>
            <a:pPr>
              <a:buFont typeface="Arial" panose="020B0604020202020204" pitchFamily="34" charset="0"/>
              <a:buChar char="•"/>
            </a:pPr>
            <a:r>
              <a:rPr lang="ru-RU" sz="1800" b="1" dirty="0"/>
              <a:t>Умения</a:t>
            </a:r>
            <a:r>
              <a:rPr lang="ru-RU" sz="1800" dirty="0"/>
              <a:t>: Статистически </a:t>
            </a:r>
            <a:r>
              <a:rPr lang="ru-RU" sz="1800" dirty="0" err="1"/>
              <a:t>методи</a:t>
            </a:r>
            <a:r>
              <a:rPr lang="ru-RU" sz="1800" dirty="0"/>
              <a:t>, </a:t>
            </a:r>
            <a:r>
              <a:rPr lang="ru-RU" sz="1800" dirty="0" err="1"/>
              <a:t>изпитване</a:t>
            </a:r>
            <a:r>
              <a:rPr lang="ru-RU" sz="1800" dirty="0"/>
              <a:t> на </a:t>
            </a:r>
            <a:r>
              <a:rPr lang="ru-RU" sz="1800" dirty="0" err="1"/>
              <a:t>материали</a:t>
            </a:r>
            <a:r>
              <a:rPr lang="ru-RU" sz="1800" dirty="0"/>
              <a:t>, </a:t>
            </a:r>
            <a:r>
              <a:rPr lang="ru-RU" sz="1800" dirty="0" err="1"/>
              <a:t>софтуер</a:t>
            </a:r>
            <a:r>
              <a:rPr lang="ru-RU" sz="1800" dirty="0"/>
              <a:t> за анализ на </a:t>
            </a:r>
            <a:r>
              <a:rPr lang="ru-RU" sz="1800" dirty="0" err="1"/>
              <a:t>надеждност</a:t>
            </a:r>
            <a:r>
              <a:rPr lang="ru-RU" sz="1800" dirty="0"/>
              <a:t>.</a:t>
            </a:r>
            <a:endParaRPr lang="de-DE" sz="1800" dirty="0"/>
          </a:p>
          <a:p>
            <a:pPr marL="257175" indent="-257175">
              <a:lnSpc>
                <a:spcPct val="125000"/>
              </a:lnSpc>
              <a:buFont typeface="Wingdings" pitchFamily="2" charset="2"/>
              <a:buChar char="§"/>
            </a:pPr>
            <a:endParaRPr lang="de-DE" sz="1800" dirty="0"/>
          </a:p>
        </p:txBody>
      </p:sp>
      <p:sp>
        <p:nvSpPr>
          <p:cNvPr id="3" name="Fußzeilenplatzhalter 2">
            <a:extLst>
              <a:ext uri="{FF2B5EF4-FFF2-40B4-BE49-F238E27FC236}">
                <a16:creationId xmlns:a16="http://schemas.microsoft.com/office/drawing/2014/main" id="{260E96B8-AEE9-B57A-0882-1C915BA41B77}"/>
              </a:ext>
            </a:extLst>
          </p:cNvPr>
          <p:cNvSpPr>
            <a:spLocks noGrp="1"/>
          </p:cNvSpPr>
          <p:nvPr>
            <p:ph type="ftr" sz="quarter" idx="11"/>
          </p:nvPr>
        </p:nvSpPr>
        <p:spPr/>
        <p:txBody>
          <a:bodyPr/>
          <a:lstStyle>
            <a:defPPr rtl="0">
              <a:defRPr lang="de-de"/>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r>
              <a:rPr lang="de-DE"/>
              <a:t>CHIPS of Europe –  </a:t>
            </a:r>
            <a:r>
              <a:rPr lang="en-US"/>
              <a:t>Creating Higher-Education Industry Programmes for the Semiconductor Industry of Europe                                                             www.chipsofeurope.eu </a:t>
            </a:r>
            <a:endParaRPr lang="en-US" dirty="0"/>
          </a:p>
        </p:txBody>
      </p:sp>
      <p:sp>
        <p:nvSpPr>
          <p:cNvPr id="4" name="Foliennummernplatzhalter 3">
            <a:extLst>
              <a:ext uri="{FF2B5EF4-FFF2-40B4-BE49-F238E27FC236}">
                <a16:creationId xmlns:a16="http://schemas.microsoft.com/office/drawing/2014/main" id="{67DDAFE4-C801-E989-DA4F-54AEC3E24B28}"/>
              </a:ext>
            </a:extLst>
          </p:cNvPr>
          <p:cNvSpPr>
            <a:spLocks noGrp="1"/>
          </p:cNvSpPr>
          <p:nvPr>
            <p:ph type="sldNum" sz="quarter" idx="12"/>
          </p:nvPr>
        </p:nvSpPr>
        <p:spPr/>
        <p:txBody>
          <a:bodyPr/>
          <a:lstStyle>
            <a:defPPr rtl="0">
              <a:defRPr lang="de-de"/>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fld id="{D57F1E4F-1CFF-5643-939E-217C01CDF565}" type="slidenum">
              <a:rPr lang="de-DE" smtClean="0"/>
              <a:pPr/>
              <a:t>9</a:t>
            </a:fld>
            <a:endParaRPr lang="de-DE" dirty="0"/>
          </a:p>
        </p:txBody>
      </p:sp>
      <p:sp>
        <p:nvSpPr>
          <p:cNvPr id="5" name="Textplatzhalter 4">
            <a:extLst>
              <a:ext uri="{FF2B5EF4-FFF2-40B4-BE49-F238E27FC236}">
                <a16:creationId xmlns:a16="http://schemas.microsoft.com/office/drawing/2014/main" id="{D9D7ADE8-A402-0405-53AF-89AF30A316B9}"/>
              </a:ext>
            </a:extLst>
          </p:cNvPr>
          <p:cNvSpPr>
            <a:spLocks noGrp="1"/>
          </p:cNvSpPr>
          <p:nvPr>
            <p:ph type="body" sz="quarter" idx="13"/>
          </p:nvPr>
        </p:nvSpPr>
        <p:spPr/>
        <p:txBody>
          <a:bodyPr/>
          <a:lstStyle>
            <a:defPPr rtl="0">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bg-BG" dirty="0">
                <a:solidFill>
                  <a:schemeClr val="bg1"/>
                </a:solidFill>
              </a:rPr>
              <a:t>Мисия</a:t>
            </a:r>
            <a:endParaRPr lang="de-DE" dirty="0">
              <a:solidFill>
                <a:schemeClr val="bg1"/>
              </a:solidFill>
            </a:endParaRPr>
          </a:p>
        </p:txBody>
      </p:sp>
      <p:pic>
        <p:nvPicPr>
          <p:cNvPr id="6" name="Картина 5">
            <a:extLst>
              <a:ext uri="{FF2B5EF4-FFF2-40B4-BE49-F238E27FC236}">
                <a16:creationId xmlns:a16="http://schemas.microsoft.com/office/drawing/2014/main" id="{83B46835-D766-E9D3-BB27-E0C4D4E6DB8D}"/>
              </a:ext>
            </a:extLst>
          </p:cNvPr>
          <p:cNvPicPr>
            <a:picLocks noChangeAspect="1"/>
          </p:cNvPicPr>
          <p:nvPr/>
        </p:nvPicPr>
        <p:blipFill>
          <a:blip r:embed="rId2"/>
          <a:stretch>
            <a:fillRect/>
          </a:stretch>
        </p:blipFill>
        <p:spPr>
          <a:xfrm>
            <a:off x="5607049" y="1347776"/>
            <a:ext cx="3067957" cy="3067957"/>
          </a:xfrm>
          <a:prstGeom prst="rect">
            <a:avLst/>
          </a:prstGeom>
        </p:spPr>
      </p:pic>
    </p:spTree>
    <p:extLst>
      <p:ext uri="{BB962C8B-B14F-4D97-AF65-F5344CB8AC3E}">
        <p14:creationId xmlns:p14="http://schemas.microsoft.com/office/powerpoint/2010/main" val="377711488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vidende">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Bier1">
      <a:majorFont>
        <a:latin typeface="Bierstadt"/>
        <a:ea typeface=""/>
        <a:cs typeface=""/>
      </a:majorFont>
      <a:minorFont>
        <a:latin typeface="Bierstadt"/>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3.xml><?xml version="1.0" encoding="utf-8"?>
<a:theme xmlns:a="http://schemas.openxmlformats.org/drawingml/2006/main" name="2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1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3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527</TotalTime>
  <Words>1243</Words>
  <Application>Microsoft Office PowerPoint</Application>
  <PresentationFormat>Презентация на цял екран (16:9)</PresentationFormat>
  <Paragraphs>145</Paragraphs>
  <Slides>21</Slides>
  <Notes>0</Notes>
  <HiddenSlides>0</HiddenSlides>
  <MMClips>0</MMClips>
  <ScaleCrop>false</ScaleCrop>
  <HeadingPairs>
    <vt:vector size="6" baseType="variant">
      <vt:variant>
        <vt:lpstr>Използвани шрифтове</vt:lpstr>
      </vt:variant>
      <vt:variant>
        <vt:i4>11</vt:i4>
      </vt:variant>
      <vt:variant>
        <vt:lpstr>Тема</vt:lpstr>
      </vt:variant>
      <vt:variant>
        <vt:i4>5</vt:i4>
      </vt:variant>
      <vt:variant>
        <vt:lpstr>Заглавия на слайдовете</vt:lpstr>
      </vt:variant>
      <vt:variant>
        <vt:i4>21</vt:i4>
      </vt:variant>
    </vt:vector>
  </HeadingPairs>
  <TitlesOfParts>
    <vt:vector size="37" baseType="lpstr">
      <vt:lpstr>DM Sans</vt:lpstr>
      <vt:lpstr>Wingdings</vt:lpstr>
      <vt:lpstr>Work Sans</vt:lpstr>
      <vt:lpstr>Bierstadt</vt:lpstr>
      <vt:lpstr>Open Sans</vt:lpstr>
      <vt:lpstr>Degular Display</vt:lpstr>
      <vt:lpstr>DM Serif Display</vt:lpstr>
      <vt:lpstr>Arial</vt:lpstr>
      <vt:lpstr>DM Sans Black</vt:lpstr>
      <vt:lpstr>Poppins</vt:lpstr>
      <vt:lpstr>Wingdings 2</vt:lpstr>
      <vt:lpstr>Simple Light</vt:lpstr>
      <vt:lpstr>Dividende</vt:lpstr>
      <vt:lpstr>2_Thème Office</vt:lpstr>
      <vt:lpstr>1_Thème Office</vt:lpstr>
      <vt:lpstr>3_Thème Office</vt:lpstr>
      <vt:lpstr>Център за изследване и анализи</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c:creator>
  <cp:lastModifiedBy>Todor Yalamov</cp:lastModifiedBy>
  <cp:revision>68</cp:revision>
  <dcterms:modified xsi:type="dcterms:W3CDTF">2024-10-26T07:28:50Z</dcterms:modified>
</cp:coreProperties>
</file>